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303" r:id="rId4"/>
    <p:sldId id="305" r:id="rId5"/>
    <p:sldId id="307" r:id="rId6"/>
    <p:sldId id="306" r:id="rId7"/>
    <p:sldId id="308" r:id="rId8"/>
    <p:sldId id="309" r:id="rId9"/>
    <p:sldId id="310" r:id="rId10"/>
    <p:sldId id="314" r:id="rId11"/>
    <p:sldId id="315" r:id="rId12"/>
    <p:sldId id="304" r:id="rId13"/>
    <p:sldId id="311" r:id="rId14"/>
    <p:sldId id="312" r:id="rId15"/>
    <p:sldId id="316" r:id="rId16"/>
    <p:sldId id="317" r:id="rId17"/>
    <p:sldId id="313" r:id="rId18"/>
    <p:sldId id="323" r:id="rId19"/>
    <p:sldId id="318" r:id="rId20"/>
    <p:sldId id="320" r:id="rId21"/>
    <p:sldId id="321" r:id="rId22"/>
    <p:sldId id="322" r:id="rId23"/>
    <p:sldId id="319" r:id="rId24"/>
    <p:sldId id="261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3uZ6PNqRmMDGwM5yTfuUmz7y4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46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Loma" userId="a02fd2b950d03282" providerId="LiveId" clId="{FE496F5C-5EB4-4267-9ED3-CC68AD620996}"/>
    <pc:docChg chg="undo custSel modSld">
      <pc:chgData name="Jaime Loma" userId="a02fd2b950d03282" providerId="LiveId" clId="{FE496F5C-5EB4-4267-9ED3-CC68AD620996}" dt="2024-02-09T09:55:03.616" v="381" actId="1076"/>
      <pc:docMkLst>
        <pc:docMk/>
      </pc:docMkLst>
      <pc:sldChg chg="modSp mod">
        <pc:chgData name="Jaime Loma" userId="a02fd2b950d03282" providerId="LiveId" clId="{FE496F5C-5EB4-4267-9ED3-CC68AD620996}" dt="2024-02-09T09:51:46.730" v="350" actId="14100"/>
        <pc:sldMkLst>
          <pc:docMk/>
          <pc:sldMk cId="2806549877" sldId="263"/>
        </pc:sldMkLst>
        <pc:spChg chg="mod">
          <ac:chgData name="Jaime Loma" userId="a02fd2b950d03282" providerId="LiveId" clId="{FE496F5C-5EB4-4267-9ED3-CC68AD620996}" dt="2024-02-09T09:51:16.258" v="347" actId="1076"/>
          <ac:spMkLst>
            <pc:docMk/>
            <pc:sldMk cId="2806549877" sldId="263"/>
            <ac:spMk id="2" creationId="{00000000-0000-0000-0000-000000000000}"/>
          </ac:spMkLst>
        </pc:spChg>
        <pc:spChg chg="mod">
          <ac:chgData name="Jaime Loma" userId="a02fd2b950d03282" providerId="LiveId" clId="{FE496F5C-5EB4-4267-9ED3-CC68AD620996}" dt="2024-02-09T09:51:28.788" v="349" actId="1076"/>
          <ac:spMkLst>
            <pc:docMk/>
            <pc:sldMk cId="2806549877" sldId="263"/>
            <ac:spMk id="6" creationId="{00000000-0000-0000-0000-000000000000}"/>
          </ac:spMkLst>
        </pc:spChg>
        <pc:spChg chg="mod">
          <ac:chgData name="Jaime Loma" userId="a02fd2b950d03282" providerId="LiveId" clId="{FE496F5C-5EB4-4267-9ED3-CC68AD620996}" dt="2024-02-09T09:51:46.730" v="350" actId="14100"/>
          <ac:spMkLst>
            <pc:docMk/>
            <pc:sldMk cId="2806549877" sldId="263"/>
            <ac:spMk id="12" creationId="{00000000-0000-0000-0000-000000000000}"/>
          </ac:spMkLst>
        </pc:spChg>
      </pc:sldChg>
      <pc:sldChg chg="modSp mod">
        <pc:chgData name="Jaime Loma" userId="a02fd2b950d03282" providerId="LiveId" clId="{FE496F5C-5EB4-4267-9ED3-CC68AD620996}" dt="2024-02-09T09:52:00.321" v="352" actId="14100"/>
        <pc:sldMkLst>
          <pc:docMk/>
          <pc:sldMk cId="1476423951" sldId="264"/>
        </pc:sldMkLst>
        <pc:spChg chg="mod">
          <ac:chgData name="Jaime Loma" userId="a02fd2b950d03282" providerId="LiveId" clId="{FE496F5C-5EB4-4267-9ED3-CC68AD620996}" dt="2024-02-09T09:51:00.878" v="345" actId="1076"/>
          <ac:spMkLst>
            <pc:docMk/>
            <pc:sldMk cId="1476423951" sldId="264"/>
            <ac:spMk id="2" creationId="{00000000-0000-0000-0000-000000000000}"/>
          </ac:spMkLst>
        </pc:spChg>
        <pc:spChg chg="mod">
          <ac:chgData name="Jaime Loma" userId="a02fd2b950d03282" providerId="LiveId" clId="{FE496F5C-5EB4-4267-9ED3-CC68AD620996}" dt="2024-02-09T09:52:00.321" v="352" actId="14100"/>
          <ac:spMkLst>
            <pc:docMk/>
            <pc:sldMk cId="1476423951" sldId="264"/>
            <ac:spMk id="11" creationId="{00000000-0000-0000-0000-000000000000}"/>
          </ac:spMkLst>
        </pc:spChg>
        <pc:spChg chg="mod">
          <ac:chgData name="Jaime Loma" userId="a02fd2b950d03282" providerId="LiveId" clId="{FE496F5C-5EB4-4267-9ED3-CC68AD620996}" dt="2024-02-09T09:50:45.887" v="343" actId="1076"/>
          <ac:spMkLst>
            <pc:docMk/>
            <pc:sldMk cId="1476423951" sldId="264"/>
            <ac:spMk id="14" creationId="{00000000-0000-0000-0000-000000000000}"/>
          </ac:spMkLst>
        </pc:spChg>
      </pc:sldChg>
      <pc:sldChg chg="delSp modSp mod">
        <pc:chgData name="Jaime Loma" userId="a02fd2b950d03282" providerId="LiveId" clId="{FE496F5C-5EB4-4267-9ED3-CC68AD620996}" dt="2024-02-09T09:53:11.475" v="363" actId="1076"/>
        <pc:sldMkLst>
          <pc:docMk/>
          <pc:sldMk cId="3046022903" sldId="271"/>
        </pc:sldMkLst>
        <pc:spChg chg="mod">
          <ac:chgData name="Jaime Loma" userId="a02fd2b950d03282" providerId="LiveId" clId="{FE496F5C-5EB4-4267-9ED3-CC68AD620996}" dt="2024-02-09T09:53:02.847" v="362" actId="1076"/>
          <ac:spMkLst>
            <pc:docMk/>
            <pc:sldMk cId="3046022903" sldId="271"/>
            <ac:spMk id="2" creationId="{FD2BA900-DCBC-9F5E-6245-D294C42EEF6F}"/>
          </ac:spMkLst>
        </pc:spChg>
        <pc:spChg chg="mod">
          <ac:chgData name="Jaime Loma" userId="a02fd2b950d03282" providerId="LiveId" clId="{FE496F5C-5EB4-4267-9ED3-CC68AD620996}" dt="2024-02-09T09:52:49.439" v="359" actId="1076"/>
          <ac:spMkLst>
            <pc:docMk/>
            <pc:sldMk cId="3046022903" sldId="271"/>
            <ac:spMk id="3" creationId="{BEE4A3F5-9B51-3972-2961-C7948B1CDDE5}"/>
          </ac:spMkLst>
        </pc:spChg>
        <pc:spChg chg="mod">
          <ac:chgData name="Jaime Loma" userId="a02fd2b950d03282" providerId="LiveId" clId="{FE496F5C-5EB4-4267-9ED3-CC68AD620996}" dt="2024-02-09T09:52:55.144" v="360" actId="1076"/>
          <ac:spMkLst>
            <pc:docMk/>
            <pc:sldMk cId="3046022903" sldId="271"/>
            <ac:spMk id="5" creationId="{6A4E0744-38BB-6FE2-38DC-D0E343973A23}"/>
          </ac:spMkLst>
        </pc:spChg>
        <pc:spChg chg="mod">
          <ac:chgData name="Jaime Loma" userId="a02fd2b950d03282" providerId="LiveId" clId="{FE496F5C-5EB4-4267-9ED3-CC68AD620996}" dt="2024-02-09T09:52:59.052" v="361" actId="1076"/>
          <ac:spMkLst>
            <pc:docMk/>
            <pc:sldMk cId="3046022903" sldId="271"/>
            <ac:spMk id="10" creationId="{4F7F55B2-B06B-D41E-1EEB-F66DECF394BD}"/>
          </ac:spMkLst>
        </pc:spChg>
        <pc:spChg chg="del">
          <ac:chgData name="Jaime Loma" userId="a02fd2b950d03282" providerId="LiveId" clId="{FE496F5C-5EB4-4267-9ED3-CC68AD620996}" dt="2024-02-09T09:17:34.679" v="132" actId="478"/>
          <ac:spMkLst>
            <pc:docMk/>
            <pc:sldMk cId="3046022903" sldId="271"/>
            <ac:spMk id="11" creationId="{BCF5A605-F869-B770-6351-36F89258DF15}"/>
          </ac:spMkLst>
        </pc:spChg>
        <pc:spChg chg="del">
          <ac:chgData name="Jaime Loma" userId="a02fd2b950d03282" providerId="LiveId" clId="{FE496F5C-5EB4-4267-9ED3-CC68AD620996}" dt="2024-02-09T09:17:32.014" v="131" actId="478"/>
          <ac:spMkLst>
            <pc:docMk/>
            <pc:sldMk cId="3046022903" sldId="271"/>
            <ac:spMk id="14" creationId="{D0A19538-2EBA-4EE8-2DF7-7769C2A5ACC3}"/>
          </ac:spMkLst>
        </pc:spChg>
        <pc:picChg chg="mod">
          <ac:chgData name="Jaime Loma" userId="a02fd2b950d03282" providerId="LiveId" clId="{FE496F5C-5EB4-4267-9ED3-CC68AD620996}" dt="2024-02-09T09:53:11.475" v="363" actId="1076"/>
          <ac:picMkLst>
            <pc:docMk/>
            <pc:sldMk cId="3046022903" sldId="271"/>
            <ac:picMk id="3074" creationId="{65E6781C-0227-7993-4019-A943C5A0E6F7}"/>
          </ac:picMkLst>
        </pc:picChg>
      </pc:sldChg>
      <pc:sldChg chg="addSp delSp modSp mod">
        <pc:chgData name="Jaime Loma" userId="a02fd2b950d03282" providerId="LiveId" clId="{FE496F5C-5EB4-4267-9ED3-CC68AD620996}" dt="2024-02-09T09:40:09.897" v="298" actId="255"/>
        <pc:sldMkLst>
          <pc:docMk/>
          <pc:sldMk cId="2151249127" sldId="273"/>
        </pc:sldMkLst>
        <pc:spChg chg="mod">
          <ac:chgData name="Jaime Loma" userId="a02fd2b950d03282" providerId="LiveId" clId="{FE496F5C-5EB4-4267-9ED3-CC68AD620996}" dt="2024-02-09T09:39:50.565" v="296" actId="1076"/>
          <ac:spMkLst>
            <pc:docMk/>
            <pc:sldMk cId="2151249127" sldId="273"/>
            <ac:spMk id="2" creationId="{5B64C5F6-EA43-2046-EB06-417459D13723}"/>
          </ac:spMkLst>
        </pc:spChg>
        <pc:spChg chg="add del mod">
          <ac:chgData name="Jaime Loma" userId="a02fd2b950d03282" providerId="LiveId" clId="{FE496F5C-5EB4-4267-9ED3-CC68AD620996}" dt="2024-02-09T09:25:59.807" v="201" actId="478"/>
          <ac:spMkLst>
            <pc:docMk/>
            <pc:sldMk cId="2151249127" sldId="273"/>
            <ac:spMk id="3" creationId="{E07E981E-2F5E-DE23-041B-9916EFAE1439}"/>
          </ac:spMkLst>
        </pc:spChg>
        <pc:spChg chg="add mod">
          <ac:chgData name="Jaime Loma" userId="a02fd2b950d03282" providerId="LiveId" clId="{FE496F5C-5EB4-4267-9ED3-CC68AD620996}" dt="2024-02-09T09:39:32.302" v="293" actId="1076"/>
          <ac:spMkLst>
            <pc:docMk/>
            <pc:sldMk cId="2151249127" sldId="273"/>
            <ac:spMk id="5" creationId="{B522FB7D-F97F-281A-20A3-D463CAC7AB40}"/>
          </ac:spMkLst>
        </pc:spChg>
        <pc:spChg chg="add mod">
          <ac:chgData name="Jaime Loma" userId="a02fd2b950d03282" providerId="LiveId" clId="{FE496F5C-5EB4-4267-9ED3-CC68AD620996}" dt="2024-02-09T09:39:24.842" v="292" actId="1076"/>
          <ac:spMkLst>
            <pc:docMk/>
            <pc:sldMk cId="2151249127" sldId="273"/>
            <ac:spMk id="6" creationId="{431C8A71-EFD2-3146-B50D-E0A5137537E9}"/>
          </ac:spMkLst>
        </pc:spChg>
        <pc:spChg chg="add mod">
          <ac:chgData name="Jaime Loma" userId="a02fd2b950d03282" providerId="LiveId" clId="{FE496F5C-5EB4-4267-9ED3-CC68AD620996}" dt="2024-02-09T09:40:03.654" v="297" actId="255"/>
          <ac:spMkLst>
            <pc:docMk/>
            <pc:sldMk cId="2151249127" sldId="273"/>
            <ac:spMk id="7" creationId="{4F22E235-B473-1D67-591C-97E4C7BB5A78}"/>
          </ac:spMkLst>
        </pc:spChg>
        <pc:spChg chg="add mod">
          <ac:chgData name="Jaime Loma" userId="a02fd2b950d03282" providerId="LiveId" clId="{FE496F5C-5EB4-4267-9ED3-CC68AD620996}" dt="2024-02-09T09:40:09.897" v="298" actId="255"/>
          <ac:spMkLst>
            <pc:docMk/>
            <pc:sldMk cId="2151249127" sldId="273"/>
            <ac:spMk id="8" creationId="{ADFABFB4-EC7F-FBD1-ABFD-EC5CE3C8D4FD}"/>
          </ac:spMkLst>
        </pc:spChg>
        <pc:spChg chg="mod">
          <ac:chgData name="Jaime Loma" userId="a02fd2b950d03282" providerId="LiveId" clId="{FE496F5C-5EB4-4267-9ED3-CC68AD620996}" dt="2024-02-09T09:39:45.786" v="295" actId="1076"/>
          <ac:spMkLst>
            <pc:docMk/>
            <pc:sldMk cId="2151249127" sldId="273"/>
            <ac:spMk id="10" creationId="{8AA4EE9B-10F2-DDBF-D17A-4560CB7FE942}"/>
          </ac:spMkLst>
        </pc:spChg>
        <pc:spChg chg="mod">
          <ac:chgData name="Jaime Loma" userId="a02fd2b950d03282" providerId="LiveId" clId="{FE496F5C-5EB4-4267-9ED3-CC68AD620996}" dt="2024-02-09T09:29:15.294" v="221" actId="1076"/>
          <ac:spMkLst>
            <pc:docMk/>
            <pc:sldMk cId="2151249127" sldId="273"/>
            <ac:spMk id="113" creationId="{1899B595-9AA0-2126-2C65-2A5C99167473}"/>
          </ac:spMkLst>
        </pc:spChg>
        <pc:picChg chg="del">
          <ac:chgData name="Jaime Loma" userId="a02fd2b950d03282" providerId="LiveId" clId="{FE496F5C-5EB4-4267-9ED3-CC68AD620996}" dt="2024-02-09T09:24:16.196" v="185" actId="478"/>
          <ac:picMkLst>
            <pc:docMk/>
            <pc:sldMk cId="2151249127" sldId="273"/>
            <ac:picMk id="5122" creationId="{5598FD1A-70B2-609D-BBDD-A5C5A58C770B}"/>
          </ac:picMkLst>
        </pc:picChg>
      </pc:sldChg>
      <pc:sldChg chg="modSp mod">
        <pc:chgData name="Jaime Loma" userId="a02fd2b950d03282" providerId="LiveId" clId="{FE496F5C-5EB4-4267-9ED3-CC68AD620996}" dt="2024-02-09T09:40:33.714" v="299" actId="1076"/>
        <pc:sldMkLst>
          <pc:docMk/>
          <pc:sldMk cId="3324938086" sldId="274"/>
        </pc:sldMkLst>
        <pc:spChg chg="mod">
          <ac:chgData name="Jaime Loma" userId="a02fd2b950d03282" providerId="LiveId" clId="{FE496F5C-5EB4-4267-9ED3-CC68AD620996}" dt="2024-02-09T09:40:33.714" v="299" actId="1076"/>
          <ac:spMkLst>
            <pc:docMk/>
            <pc:sldMk cId="3324938086" sldId="274"/>
            <ac:spMk id="2" creationId="{B8273EC3-086C-66A2-CEB8-77C02CF709E7}"/>
          </ac:spMkLst>
        </pc:spChg>
      </pc:sldChg>
      <pc:sldChg chg="addSp delSp modSp mod">
        <pc:chgData name="Jaime Loma" userId="a02fd2b950d03282" providerId="LiveId" clId="{FE496F5C-5EB4-4267-9ED3-CC68AD620996}" dt="2024-02-09T09:55:03.616" v="381" actId="1076"/>
        <pc:sldMkLst>
          <pc:docMk/>
          <pc:sldMk cId="4209330055" sldId="277"/>
        </pc:sldMkLst>
        <pc:spChg chg="mod">
          <ac:chgData name="Jaime Loma" userId="a02fd2b950d03282" providerId="LiveId" clId="{FE496F5C-5EB4-4267-9ED3-CC68AD620996}" dt="2024-02-09T09:54:05.721" v="365" actId="1076"/>
          <ac:spMkLst>
            <pc:docMk/>
            <pc:sldMk cId="4209330055" sldId="277"/>
            <ac:spMk id="2" creationId="{809AE35E-1B65-2E1F-AEAD-1866DDA1121B}"/>
          </ac:spMkLst>
        </pc:spChg>
        <pc:spChg chg="add mod">
          <ac:chgData name="Jaime Loma" userId="a02fd2b950d03282" providerId="LiveId" clId="{FE496F5C-5EB4-4267-9ED3-CC68AD620996}" dt="2024-02-09T09:54:17.388" v="367" actId="14100"/>
          <ac:spMkLst>
            <pc:docMk/>
            <pc:sldMk cId="4209330055" sldId="277"/>
            <ac:spMk id="3" creationId="{260BE2B3-615A-47F2-A4BA-21B5A870A234}"/>
          </ac:spMkLst>
        </pc:spChg>
        <pc:spChg chg="add mod">
          <ac:chgData name="Jaime Loma" userId="a02fd2b950d03282" providerId="LiveId" clId="{FE496F5C-5EB4-4267-9ED3-CC68AD620996}" dt="2024-02-09T09:49:59.610" v="341" actId="114"/>
          <ac:spMkLst>
            <pc:docMk/>
            <pc:sldMk cId="4209330055" sldId="277"/>
            <ac:spMk id="5" creationId="{04797391-4B0A-F5ED-0683-4D3B9F989631}"/>
          </ac:spMkLst>
        </pc:spChg>
        <pc:spChg chg="add mod">
          <ac:chgData name="Jaime Loma" userId="a02fd2b950d03282" providerId="LiveId" clId="{FE496F5C-5EB4-4267-9ED3-CC68AD620996}" dt="2024-02-09T09:54:41.136" v="370" actId="1076"/>
          <ac:spMkLst>
            <pc:docMk/>
            <pc:sldMk cId="4209330055" sldId="277"/>
            <ac:spMk id="6" creationId="{7F0F6B9C-E73D-91A8-CCEA-395578461455}"/>
          </ac:spMkLst>
        </pc:spChg>
        <pc:spChg chg="add mod">
          <ac:chgData name="Jaime Loma" userId="a02fd2b950d03282" providerId="LiveId" clId="{FE496F5C-5EB4-4267-9ED3-CC68AD620996}" dt="2024-02-09T09:54:56.641" v="380" actId="20577"/>
          <ac:spMkLst>
            <pc:docMk/>
            <pc:sldMk cId="4209330055" sldId="277"/>
            <ac:spMk id="7" creationId="{2525475B-F906-5B4D-6860-B81C68E02EF9}"/>
          </ac:spMkLst>
        </pc:spChg>
        <pc:spChg chg="mod">
          <ac:chgData name="Jaime Loma" userId="a02fd2b950d03282" providerId="LiveId" clId="{FE496F5C-5EB4-4267-9ED3-CC68AD620996}" dt="2024-02-09T09:53:58.883" v="364" actId="14100"/>
          <ac:spMkLst>
            <pc:docMk/>
            <pc:sldMk cId="4209330055" sldId="277"/>
            <ac:spMk id="10" creationId="{02DE8447-629F-295B-9CCA-013BA3A1EDD4}"/>
          </ac:spMkLst>
        </pc:spChg>
        <pc:spChg chg="mod">
          <ac:chgData name="Jaime Loma" userId="a02fd2b950d03282" providerId="LiveId" clId="{FE496F5C-5EB4-4267-9ED3-CC68AD620996}" dt="2024-02-09T09:55:03.616" v="381" actId="1076"/>
          <ac:spMkLst>
            <pc:docMk/>
            <pc:sldMk cId="4209330055" sldId="277"/>
            <ac:spMk id="113" creationId="{2100DA0F-7D88-7547-AA42-1507AAAD578E}"/>
          </ac:spMkLst>
        </pc:spChg>
        <pc:picChg chg="del">
          <ac:chgData name="Jaime Loma" userId="a02fd2b950d03282" providerId="LiveId" clId="{FE496F5C-5EB4-4267-9ED3-CC68AD620996}" dt="2024-02-09T09:45:16.976" v="300" actId="478"/>
          <ac:picMkLst>
            <pc:docMk/>
            <pc:sldMk cId="4209330055" sldId="277"/>
            <ac:picMk id="1028" creationId="{6E88179B-D9EA-6D90-249F-D71D7AD41B6C}"/>
          </ac:picMkLst>
        </pc:picChg>
      </pc:sldChg>
    </pc:docChg>
  </pc:docChgLst>
  <pc:docChgLst>
    <pc:chgData name="Jaime Loma" userId="a02fd2b950d03282" providerId="LiveId" clId="{C165C26A-CEEF-4551-B88B-C426062957A3}"/>
    <pc:docChg chg="undo custSel addSld modSld sldOrd">
      <pc:chgData name="Jaime Loma" userId="a02fd2b950d03282" providerId="LiveId" clId="{C165C26A-CEEF-4551-B88B-C426062957A3}" dt="2024-01-31T05:10:25.728" v="1164" actId="2085"/>
      <pc:docMkLst>
        <pc:docMk/>
      </pc:docMkLst>
      <pc:sldChg chg="addSp modSp mod">
        <pc:chgData name="Jaime Loma" userId="a02fd2b950d03282" providerId="LiveId" clId="{C165C26A-CEEF-4551-B88B-C426062957A3}" dt="2024-01-31T03:06:49.643" v="27" actId="255"/>
        <pc:sldMkLst>
          <pc:docMk/>
          <pc:sldMk cId="0" sldId="256"/>
        </pc:sldMkLst>
        <pc:spChg chg="add mod">
          <ac:chgData name="Jaime Loma" userId="a02fd2b950d03282" providerId="LiveId" clId="{C165C26A-CEEF-4551-B88B-C426062957A3}" dt="2024-01-31T03:06:30.387" v="23" actId="1076"/>
          <ac:spMkLst>
            <pc:docMk/>
            <pc:sldMk cId="0" sldId="256"/>
            <ac:spMk id="2" creationId="{583F43D6-D061-286E-C644-F3478C6D46BF}"/>
          </ac:spMkLst>
        </pc:spChg>
        <pc:spChg chg="mod">
          <ac:chgData name="Jaime Loma" userId="a02fd2b950d03282" providerId="LiveId" clId="{C165C26A-CEEF-4551-B88B-C426062957A3}" dt="2024-01-31T03:06:49.643" v="27" actId="255"/>
          <ac:spMkLst>
            <pc:docMk/>
            <pc:sldMk cId="0" sldId="256"/>
            <ac:spMk id="90" creationId="{00000000-0000-0000-0000-000000000000}"/>
          </ac:spMkLst>
        </pc:spChg>
        <pc:picChg chg="mod">
          <ac:chgData name="Jaime Loma" userId="a02fd2b950d03282" providerId="LiveId" clId="{C165C26A-CEEF-4551-B88B-C426062957A3}" dt="2024-01-31T03:06:34.659" v="25" actId="1076"/>
          <ac:picMkLst>
            <pc:docMk/>
            <pc:sldMk cId="0" sldId="256"/>
            <ac:picMk id="89" creationId="{00000000-0000-0000-0000-000000000000}"/>
          </ac:picMkLst>
        </pc:picChg>
      </pc:sldChg>
      <pc:sldChg chg="modSp mod ord">
        <pc:chgData name="Jaime Loma" userId="a02fd2b950d03282" providerId="LiveId" clId="{C165C26A-CEEF-4551-B88B-C426062957A3}" dt="2024-01-31T04:29:10.297" v="795"/>
        <pc:sldMkLst>
          <pc:docMk/>
          <pc:sldMk cId="0" sldId="259"/>
        </pc:sldMkLst>
        <pc:spChg chg="mod">
          <ac:chgData name="Jaime Loma" userId="a02fd2b950d03282" providerId="LiveId" clId="{C165C26A-CEEF-4551-B88B-C426062957A3}" dt="2024-01-31T03:08:00.047" v="34" actId="255"/>
          <ac:spMkLst>
            <pc:docMk/>
            <pc:sldMk cId="0" sldId="259"/>
            <ac:spMk id="10" creationId="{00000000-0000-0000-0000-000000000000}"/>
          </ac:spMkLst>
        </pc:spChg>
        <pc:spChg chg="mod">
          <ac:chgData name="Jaime Loma" userId="a02fd2b950d03282" providerId="LiveId" clId="{C165C26A-CEEF-4551-B88B-C426062957A3}" dt="2024-01-31T03:07:24.319" v="31" actId="113"/>
          <ac:spMkLst>
            <pc:docMk/>
            <pc:sldMk cId="0" sldId="259"/>
            <ac:spMk id="113" creationId="{00000000-0000-0000-0000-000000000000}"/>
          </ac:spMkLst>
        </pc:spChg>
        <pc:graphicFrameChg chg="mod">
          <ac:chgData name="Jaime Loma" userId="a02fd2b950d03282" providerId="LiveId" clId="{C165C26A-CEEF-4551-B88B-C426062957A3}" dt="2024-01-31T03:09:57.573" v="87" actId="255"/>
          <ac:graphicFrameMkLst>
            <pc:docMk/>
            <pc:sldMk cId="0" sldId="259"/>
            <ac:graphicFrameMk id="12" creationId="{00000000-0000-0000-0000-000000000000}"/>
          </ac:graphicFrameMkLst>
        </pc:graphicFrameChg>
      </pc:sldChg>
      <pc:sldChg chg="addSp delSp modSp mod ord">
        <pc:chgData name="Jaime Loma" userId="a02fd2b950d03282" providerId="LiveId" clId="{C165C26A-CEEF-4551-B88B-C426062957A3}" dt="2024-01-31T04:30:54.711" v="887" actId="20577"/>
        <pc:sldMkLst>
          <pc:docMk/>
          <pc:sldMk cId="4252561694" sldId="262"/>
        </pc:sldMkLst>
        <pc:spChg chg="add mod">
          <ac:chgData name="Jaime Loma" userId="a02fd2b950d03282" providerId="LiveId" clId="{C165C26A-CEEF-4551-B88B-C426062957A3}" dt="2024-01-31T03:57:10.983" v="94"/>
          <ac:spMkLst>
            <pc:docMk/>
            <pc:sldMk cId="4252561694" sldId="262"/>
            <ac:spMk id="2" creationId="{65FA57EB-D4BB-3481-2586-26DDA9FEDCD7}"/>
          </ac:spMkLst>
        </pc:spChg>
        <pc:spChg chg="del">
          <ac:chgData name="Jaime Loma" userId="a02fd2b950d03282" providerId="LiveId" clId="{C165C26A-CEEF-4551-B88B-C426062957A3}" dt="2024-01-31T03:56:55.419" v="90" actId="478"/>
          <ac:spMkLst>
            <pc:docMk/>
            <pc:sldMk cId="4252561694" sldId="262"/>
            <ac:spMk id="3" creationId="{00000000-0000-0000-0000-000000000000}"/>
          </ac:spMkLst>
        </pc:spChg>
        <pc:spChg chg="del">
          <ac:chgData name="Jaime Loma" userId="a02fd2b950d03282" providerId="LiveId" clId="{C165C26A-CEEF-4551-B88B-C426062957A3}" dt="2024-01-31T03:56:59.885" v="92" actId="478"/>
          <ac:spMkLst>
            <pc:docMk/>
            <pc:sldMk cId="4252561694" sldId="262"/>
            <ac:spMk id="5" creationId="{00000000-0000-0000-0000-000000000000}"/>
          </ac:spMkLst>
        </pc:spChg>
        <pc:spChg chg="add mod">
          <ac:chgData name="Jaime Loma" userId="a02fd2b950d03282" providerId="LiveId" clId="{C165C26A-CEEF-4551-B88B-C426062957A3}" dt="2024-01-31T04:08:16.537" v="535" actId="1076"/>
          <ac:spMkLst>
            <pc:docMk/>
            <pc:sldMk cId="4252561694" sldId="262"/>
            <ac:spMk id="6" creationId="{AF126396-D351-FCB0-DD8B-0E4E80B990E4}"/>
          </ac:spMkLst>
        </pc:spChg>
        <pc:spChg chg="add mod">
          <ac:chgData name="Jaime Loma" userId="a02fd2b950d03282" providerId="LiveId" clId="{C165C26A-CEEF-4551-B88B-C426062957A3}" dt="2024-01-31T04:30:54.711" v="887" actId="20577"/>
          <ac:spMkLst>
            <pc:docMk/>
            <pc:sldMk cId="4252561694" sldId="262"/>
            <ac:spMk id="7" creationId="{BE6D1646-5CD4-29FF-7DF2-DB22A6F92981}"/>
          </ac:spMkLst>
        </pc:spChg>
        <pc:spChg chg="del">
          <ac:chgData name="Jaime Loma" userId="a02fd2b950d03282" providerId="LiveId" clId="{C165C26A-CEEF-4551-B88B-C426062957A3}" dt="2024-01-31T03:56:52.403" v="89" actId="478"/>
          <ac:spMkLst>
            <pc:docMk/>
            <pc:sldMk cId="4252561694" sldId="262"/>
            <ac:spMk id="8" creationId="{00000000-0000-0000-0000-000000000000}"/>
          </ac:spMkLst>
        </pc:spChg>
        <pc:spChg chg="del">
          <ac:chgData name="Jaime Loma" userId="a02fd2b950d03282" providerId="LiveId" clId="{C165C26A-CEEF-4551-B88B-C426062957A3}" dt="2024-01-31T03:57:09.498" v="93" actId="478"/>
          <ac:spMkLst>
            <pc:docMk/>
            <pc:sldMk cId="4252561694" sldId="262"/>
            <ac:spMk id="113" creationId="{00000000-0000-0000-0000-000000000000}"/>
          </ac:spMkLst>
        </pc:spChg>
        <pc:picChg chg="add mod">
          <ac:chgData name="Jaime Loma" userId="a02fd2b950d03282" providerId="LiveId" clId="{C165C26A-CEEF-4551-B88B-C426062957A3}" dt="2024-01-31T04:30:24.412" v="879" actId="1076"/>
          <ac:picMkLst>
            <pc:docMk/>
            <pc:sldMk cId="4252561694" sldId="262"/>
            <ac:picMk id="9" creationId="{5E24D273-E363-11D1-8D28-71EA1C8DB2F9}"/>
          </ac:picMkLst>
        </pc:picChg>
        <pc:picChg chg="del">
          <ac:chgData name="Jaime Loma" userId="a02fd2b950d03282" providerId="LiveId" clId="{C165C26A-CEEF-4551-B88B-C426062957A3}" dt="2024-01-31T03:56:57.158" v="91" actId="478"/>
          <ac:picMkLst>
            <pc:docMk/>
            <pc:sldMk cId="4252561694" sldId="262"/>
            <ac:picMk id="1028" creationId="{00000000-0000-0000-0000-000000000000}"/>
          </ac:picMkLst>
        </pc:picChg>
      </pc:sldChg>
      <pc:sldChg chg="modSp mod">
        <pc:chgData name="Jaime Loma" userId="a02fd2b950d03282" providerId="LiveId" clId="{C165C26A-CEEF-4551-B88B-C426062957A3}" dt="2024-01-31T04:43:48.039" v="976" actId="1076"/>
        <pc:sldMkLst>
          <pc:docMk/>
          <pc:sldMk cId="2806549877" sldId="263"/>
        </pc:sldMkLst>
        <pc:spChg chg="mod">
          <ac:chgData name="Jaime Loma" userId="a02fd2b950d03282" providerId="LiveId" clId="{C165C26A-CEEF-4551-B88B-C426062957A3}" dt="2024-01-31T04:43:30.726" v="973" actId="123"/>
          <ac:spMkLst>
            <pc:docMk/>
            <pc:sldMk cId="2806549877" sldId="263"/>
            <ac:spMk id="2" creationId="{00000000-0000-0000-0000-000000000000}"/>
          </ac:spMkLst>
        </pc:spChg>
        <pc:spChg chg="mod">
          <ac:chgData name="Jaime Loma" userId="a02fd2b950d03282" providerId="LiveId" clId="{C165C26A-CEEF-4551-B88B-C426062957A3}" dt="2024-01-31T04:43:36.147" v="974" actId="123"/>
          <ac:spMkLst>
            <pc:docMk/>
            <pc:sldMk cId="2806549877" sldId="263"/>
            <ac:spMk id="6" creationId="{00000000-0000-0000-0000-000000000000}"/>
          </ac:spMkLst>
        </pc:spChg>
        <pc:spChg chg="mod">
          <ac:chgData name="Jaime Loma" userId="a02fd2b950d03282" providerId="LiveId" clId="{C165C26A-CEEF-4551-B88B-C426062957A3}" dt="2024-01-31T04:43:21.637" v="971" actId="1076"/>
          <ac:spMkLst>
            <pc:docMk/>
            <pc:sldMk cId="2806549877" sldId="263"/>
            <ac:spMk id="10" creationId="{00000000-0000-0000-0000-000000000000}"/>
          </ac:spMkLst>
        </pc:spChg>
        <pc:spChg chg="mod">
          <ac:chgData name="Jaime Loma" userId="a02fd2b950d03282" providerId="LiveId" clId="{C165C26A-CEEF-4551-B88B-C426062957A3}" dt="2024-01-31T04:34:33.252" v="902" actId="14100"/>
          <ac:spMkLst>
            <pc:docMk/>
            <pc:sldMk cId="2806549877" sldId="263"/>
            <ac:spMk id="11" creationId="{00000000-0000-0000-0000-000000000000}"/>
          </ac:spMkLst>
        </pc:spChg>
        <pc:spChg chg="mod">
          <ac:chgData name="Jaime Loma" userId="a02fd2b950d03282" providerId="LiveId" clId="{C165C26A-CEEF-4551-B88B-C426062957A3}" dt="2024-01-31T04:43:12.237" v="969" actId="1076"/>
          <ac:spMkLst>
            <pc:docMk/>
            <pc:sldMk cId="2806549877" sldId="263"/>
            <ac:spMk id="12" creationId="{00000000-0000-0000-0000-000000000000}"/>
          </ac:spMkLst>
        </pc:spChg>
        <pc:spChg chg="mod">
          <ac:chgData name="Jaime Loma" userId="a02fd2b950d03282" providerId="LiveId" clId="{C165C26A-CEEF-4551-B88B-C426062957A3}" dt="2024-01-31T04:35:06.590" v="908" actId="1076"/>
          <ac:spMkLst>
            <pc:docMk/>
            <pc:sldMk cId="2806549877" sldId="263"/>
            <ac:spMk id="14" creationId="{00000000-0000-0000-0000-000000000000}"/>
          </ac:spMkLst>
        </pc:spChg>
        <pc:spChg chg="mod">
          <ac:chgData name="Jaime Loma" userId="a02fd2b950d03282" providerId="LiveId" clId="{C165C26A-CEEF-4551-B88B-C426062957A3}" dt="2024-01-31T04:43:44.994" v="975" actId="1076"/>
          <ac:spMkLst>
            <pc:docMk/>
            <pc:sldMk cId="2806549877" sldId="263"/>
            <ac:spMk id="113" creationId="{00000000-0000-0000-0000-000000000000}"/>
          </ac:spMkLst>
        </pc:spChg>
        <pc:picChg chg="mod">
          <ac:chgData name="Jaime Loma" userId="a02fd2b950d03282" providerId="LiveId" clId="{C165C26A-CEEF-4551-B88B-C426062957A3}" dt="2024-01-31T04:33:47.207" v="896" actId="14100"/>
          <ac:picMkLst>
            <pc:docMk/>
            <pc:sldMk cId="2806549877" sldId="263"/>
            <ac:picMk id="16" creationId="{00000000-0000-0000-0000-000000000000}"/>
          </ac:picMkLst>
        </pc:picChg>
        <pc:picChg chg="mod">
          <ac:chgData name="Jaime Loma" userId="a02fd2b950d03282" providerId="LiveId" clId="{C165C26A-CEEF-4551-B88B-C426062957A3}" dt="2024-01-31T04:43:48.039" v="976" actId="1076"/>
          <ac:picMkLst>
            <pc:docMk/>
            <pc:sldMk cId="2806549877" sldId="263"/>
            <ac:picMk id="17" creationId="{00000000-0000-0000-0000-000000000000}"/>
          </ac:picMkLst>
        </pc:picChg>
      </pc:sldChg>
      <pc:sldChg chg="addSp delSp modSp mod">
        <pc:chgData name="Jaime Loma" userId="a02fd2b950d03282" providerId="LiveId" clId="{C165C26A-CEEF-4551-B88B-C426062957A3}" dt="2024-01-31T04:42:57.794" v="968" actId="1076"/>
        <pc:sldMkLst>
          <pc:docMk/>
          <pc:sldMk cId="1476423951" sldId="264"/>
        </pc:sldMkLst>
        <pc:spChg chg="mod">
          <ac:chgData name="Jaime Loma" userId="a02fd2b950d03282" providerId="LiveId" clId="{C165C26A-CEEF-4551-B88B-C426062957A3}" dt="2024-01-31T04:42:38.881" v="965" actId="1076"/>
          <ac:spMkLst>
            <pc:docMk/>
            <pc:sldMk cId="1476423951" sldId="264"/>
            <ac:spMk id="2" creationId="{00000000-0000-0000-0000-000000000000}"/>
          </ac:spMkLst>
        </pc:spChg>
        <pc:spChg chg="mod">
          <ac:chgData name="Jaime Loma" userId="a02fd2b950d03282" providerId="LiveId" clId="{C165C26A-CEEF-4551-B88B-C426062957A3}" dt="2024-01-31T04:42:45.806" v="966" actId="1076"/>
          <ac:spMkLst>
            <pc:docMk/>
            <pc:sldMk cId="1476423951" sldId="264"/>
            <ac:spMk id="10" creationId="{00000000-0000-0000-0000-000000000000}"/>
          </ac:spMkLst>
        </pc:spChg>
        <pc:spChg chg="mod">
          <ac:chgData name="Jaime Loma" userId="a02fd2b950d03282" providerId="LiveId" clId="{C165C26A-CEEF-4551-B88B-C426062957A3}" dt="2024-01-31T04:42:22.377" v="962" actId="1076"/>
          <ac:spMkLst>
            <pc:docMk/>
            <pc:sldMk cId="1476423951" sldId="264"/>
            <ac:spMk id="11" creationId="{00000000-0000-0000-0000-000000000000}"/>
          </ac:spMkLst>
        </pc:spChg>
        <pc:spChg chg="mod">
          <ac:chgData name="Jaime Loma" userId="a02fd2b950d03282" providerId="LiveId" clId="{C165C26A-CEEF-4551-B88B-C426062957A3}" dt="2024-01-31T04:42:29.674" v="963" actId="1076"/>
          <ac:spMkLst>
            <pc:docMk/>
            <pc:sldMk cId="1476423951" sldId="264"/>
            <ac:spMk id="12" creationId="{00000000-0000-0000-0000-000000000000}"/>
          </ac:spMkLst>
        </pc:spChg>
        <pc:spChg chg="mod">
          <ac:chgData name="Jaime Loma" userId="a02fd2b950d03282" providerId="LiveId" clId="{C165C26A-CEEF-4551-B88B-C426062957A3}" dt="2024-01-31T04:42:35.450" v="964" actId="1076"/>
          <ac:spMkLst>
            <pc:docMk/>
            <pc:sldMk cId="1476423951" sldId="264"/>
            <ac:spMk id="13" creationId="{00000000-0000-0000-0000-000000000000}"/>
          </ac:spMkLst>
        </pc:spChg>
        <pc:spChg chg="mod">
          <ac:chgData name="Jaime Loma" userId="a02fd2b950d03282" providerId="LiveId" clId="{C165C26A-CEEF-4551-B88B-C426062957A3}" dt="2024-01-31T04:42:16.196" v="961" actId="1076"/>
          <ac:spMkLst>
            <pc:docMk/>
            <pc:sldMk cId="1476423951" sldId="264"/>
            <ac:spMk id="14" creationId="{00000000-0000-0000-0000-000000000000}"/>
          </ac:spMkLst>
        </pc:spChg>
        <pc:spChg chg="mod">
          <ac:chgData name="Jaime Loma" userId="a02fd2b950d03282" providerId="LiveId" clId="{C165C26A-CEEF-4551-B88B-C426062957A3}" dt="2024-01-31T04:42:53.713" v="967" actId="1076"/>
          <ac:spMkLst>
            <pc:docMk/>
            <pc:sldMk cId="1476423951" sldId="264"/>
            <ac:spMk id="113" creationId="{00000000-0000-0000-0000-000000000000}"/>
          </ac:spMkLst>
        </pc:spChg>
        <pc:picChg chg="del">
          <ac:chgData name="Jaime Loma" userId="a02fd2b950d03282" providerId="LiveId" clId="{C165C26A-CEEF-4551-B88B-C426062957A3}" dt="2024-01-31T04:38:46.462" v="923" actId="478"/>
          <ac:picMkLst>
            <pc:docMk/>
            <pc:sldMk cId="1476423951" sldId="264"/>
            <ac:picMk id="16" creationId="{00000000-0000-0000-0000-000000000000}"/>
          </ac:picMkLst>
        </pc:picChg>
        <pc:picChg chg="del">
          <ac:chgData name="Jaime Loma" userId="a02fd2b950d03282" providerId="LiveId" clId="{C165C26A-CEEF-4551-B88B-C426062957A3}" dt="2024-01-31T04:38:02.033" v="917" actId="478"/>
          <ac:picMkLst>
            <pc:docMk/>
            <pc:sldMk cId="1476423951" sldId="264"/>
            <ac:picMk id="17" creationId="{00000000-0000-0000-0000-000000000000}"/>
          </ac:picMkLst>
        </pc:picChg>
        <pc:picChg chg="add mod">
          <ac:chgData name="Jaime Loma" userId="a02fd2b950d03282" providerId="LiveId" clId="{C165C26A-CEEF-4551-B88B-C426062957A3}" dt="2024-01-31T04:42:57.794" v="968" actId="1076"/>
          <ac:picMkLst>
            <pc:docMk/>
            <pc:sldMk cId="1476423951" sldId="264"/>
            <ac:picMk id="1026" creationId="{F5C426DB-3382-7CE7-F1E8-EC932F01B19D}"/>
          </ac:picMkLst>
        </pc:picChg>
        <pc:picChg chg="add mod">
          <ac:chgData name="Jaime Loma" userId="a02fd2b950d03282" providerId="LiveId" clId="{C165C26A-CEEF-4551-B88B-C426062957A3}" dt="2024-01-31T04:39:07.267" v="931" actId="1076"/>
          <ac:picMkLst>
            <pc:docMk/>
            <pc:sldMk cId="1476423951" sldId="264"/>
            <ac:picMk id="1028" creationId="{4B733A82-C465-60E5-5097-60572BE73606}"/>
          </ac:picMkLst>
        </pc:picChg>
      </pc:sldChg>
      <pc:sldChg chg="addSp delSp modSp mod">
        <pc:chgData name="Jaime Loma" userId="a02fd2b950d03282" providerId="LiveId" clId="{C165C26A-CEEF-4551-B88B-C426062957A3}" dt="2024-01-31T04:57:35" v="1056" actId="1076"/>
        <pc:sldMkLst>
          <pc:docMk/>
          <pc:sldMk cId="2323244380" sldId="265"/>
        </pc:sldMkLst>
        <pc:spChg chg="mod">
          <ac:chgData name="Jaime Loma" userId="a02fd2b950d03282" providerId="LiveId" clId="{C165C26A-CEEF-4551-B88B-C426062957A3}" dt="2024-01-31T04:57:27.075" v="1054" actId="1076"/>
          <ac:spMkLst>
            <pc:docMk/>
            <pc:sldMk cId="2323244380" sldId="265"/>
            <ac:spMk id="2" creationId="{00000000-0000-0000-0000-000000000000}"/>
          </ac:spMkLst>
        </pc:spChg>
        <pc:spChg chg="mod">
          <ac:chgData name="Jaime Loma" userId="a02fd2b950d03282" providerId="LiveId" clId="{C165C26A-CEEF-4551-B88B-C426062957A3}" dt="2024-01-31T04:57:11.859" v="1051" actId="1076"/>
          <ac:spMkLst>
            <pc:docMk/>
            <pc:sldMk cId="2323244380" sldId="265"/>
            <ac:spMk id="3" creationId="{00000000-0000-0000-0000-000000000000}"/>
          </ac:spMkLst>
        </pc:spChg>
        <pc:spChg chg="mod">
          <ac:chgData name="Jaime Loma" userId="a02fd2b950d03282" providerId="LiveId" clId="{C165C26A-CEEF-4551-B88B-C426062957A3}" dt="2024-01-31T04:57:20.587" v="1053" actId="14100"/>
          <ac:spMkLst>
            <pc:docMk/>
            <pc:sldMk cId="2323244380" sldId="265"/>
            <ac:spMk id="10" creationId="{00000000-0000-0000-0000-000000000000}"/>
          </ac:spMkLst>
        </pc:spChg>
        <pc:spChg chg="mod">
          <ac:chgData name="Jaime Loma" userId="a02fd2b950d03282" providerId="LiveId" clId="{C165C26A-CEEF-4551-B88B-C426062957A3}" dt="2024-01-31T04:57:04.443" v="1050" actId="14100"/>
          <ac:spMkLst>
            <pc:docMk/>
            <pc:sldMk cId="2323244380" sldId="265"/>
            <ac:spMk id="12" creationId="{00000000-0000-0000-0000-000000000000}"/>
          </ac:spMkLst>
        </pc:spChg>
        <pc:spChg chg="mod">
          <ac:chgData name="Jaime Loma" userId="a02fd2b950d03282" providerId="LiveId" clId="{C165C26A-CEEF-4551-B88B-C426062957A3}" dt="2024-01-31T04:50:47.479" v="1018" actId="1076"/>
          <ac:spMkLst>
            <pc:docMk/>
            <pc:sldMk cId="2323244380" sldId="265"/>
            <ac:spMk id="113" creationId="{00000000-0000-0000-0000-000000000000}"/>
          </ac:spMkLst>
        </pc:spChg>
        <pc:picChg chg="del mod">
          <ac:chgData name="Jaime Loma" userId="a02fd2b950d03282" providerId="LiveId" clId="{C165C26A-CEEF-4551-B88B-C426062957A3}" dt="2024-01-31T04:48:47.223" v="991" actId="478"/>
          <ac:picMkLst>
            <pc:docMk/>
            <pc:sldMk cId="2323244380" sldId="265"/>
            <ac:picMk id="16" creationId="{00000000-0000-0000-0000-000000000000}"/>
          </ac:picMkLst>
        </pc:picChg>
        <pc:picChg chg="del mod">
          <ac:chgData name="Jaime Loma" userId="a02fd2b950d03282" providerId="LiveId" clId="{C165C26A-CEEF-4551-B88B-C426062957A3}" dt="2024-01-31T04:47:58.826" v="984" actId="478"/>
          <ac:picMkLst>
            <pc:docMk/>
            <pc:sldMk cId="2323244380" sldId="265"/>
            <ac:picMk id="17" creationId="{00000000-0000-0000-0000-000000000000}"/>
          </ac:picMkLst>
        </pc:picChg>
        <pc:picChg chg="add mod">
          <ac:chgData name="Jaime Loma" userId="a02fd2b950d03282" providerId="LiveId" clId="{C165C26A-CEEF-4551-B88B-C426062957A3}" dt="2024-01-31T04:57:31.485" v="1055" actId="1076"/>
          <ac:picMkLst>
            <pc:docMk/>
            <pc:sldMk cId="2323244380" sldId="265"/>
            <ac:picMk id="2050" creationId="{965B1C2A-021F-72C7-D00A-9FFFD9597EB2}"/>
          </ac:picMkLst>
        </pc:picChg>
        <pc:picChg chg="add mod">
          <ac:chgData name="Jaime Loma" userId="a02fd2b950d03282" providerId="LiveId" clId="{C165C26A-CEEF-4551-B88B-C426062957A3}" dt="2024-01-31T04:57:35" v="1056" actId="1076"/>
          <ac:picMkLst>
            <pc:docMk/>
            <pc:sldMk cId="2323244380" sldId="265"/>
            <ac:picMk id="2052" creationId="{25F22999-919E-050A-2737-484470CADE2F}"/>
          </ac:picMkLst>
        </pc:picChg>
      </pc:sldChg>
      <pc:sldChg chg="addSp delSp modSp mod">
        <pc:chgData name="Jaime Loma" userId="a02fd2b950d03282" providerId="LiveId" clId="{C165C26A-CEEF-4551-B88B-C426062957A3}" dt="2024-01-31T04:56:33.782" v="1048" actId="1076"/>
        <pc:sldMkLst>
          <pc:docMk/>
          <pc:sldMk cId="1918397801" sldId="266"/>
        </pc:sldMkLst>
        <pc:spChg chg="mod">
          <ac:chgData name="Jaime Loma" userId="a02fd2b950d03282" providerId="LiveId" clId="{C165C26A-CEEF-4551-B88B-C426062957A3}" dt="2024-01-31T04:56:27.488" v="1047" actId="1076"/>
          <ac:spMkLst>
            <pc:docMk/>
            <pc:sldMk cId="1918397801" sldId="266"/>
            <ac:spMk id="2" creationId="{00000000-0000-0000-0000-000000000000}"/>
          </ac:spMkLst>
        </pc:spChg>
        <pc:spChg chg="mod">
          <ac:chgData name="Jaime Loma" userId="a02fd2b950d03282" providerId="LiveId" clId="{C165C26A-CEEF-4551-B88B-C426062957A3}" dt="2024-01-31T04:56:10.271" v="1045" actId="14100"/>
          <ac:spMkLst>
            <pc:docMk/>
            <pc:sldMk cId="1918397801" sldId="266"/>
            <ac:spMk id="5" creationId="{00000000-0000-0000-0000-000000000000}"/>
          </ac:spMkLst>
        </pc:spChg>
        <pc:spChg chg="mod">
          <ac:chgData name="Jaime Loma" userId="a02fd2b950d03282" providerId="LiveId" clId="{C165C26A-CEEF-4551-B88B-C426062957A3}" dt="2024-01-31T04:56:00.286" v="1043" actId="14100"/>
          <ac:spMkLst>
            <pc:docMk/>
            <pc:sldMk cId="1918397801" sldId="266"/>
            <ac:spMk id="10" creationId="{00000000-0000-0000-0000-000000000000}"/>
          </ac:spMkLst>
        </pc:spChg>
        <pc:spChg chg="mod">
          <ac:chgData name="Jaime Loma" userId="a02fd2b950d03282" providerId="LiveId" clId="{C165C26A-CEEF-4551-B88B-C426062957A3}" dt="2024-01-31T04:56:05.184" v="1044" actId="14100"/>
          <ac:spMkLst>
            <pc:docMk/>
            <pc:sldMk cId="1918397801" sldId="266"/>
            <ac:spMk id="12" creationId="{00000000-0000-0000-0000-000000000000}"/>
          </ac:spMkLst>
        </pc:spChg>
        <pc:spChg chg="mod">
          <ac:chgData name="Jaime Loma" userId="a02fd2b950d03282" providerId="LiveId" clId="{C165C26A-CEEF-4551-B88B-C426062957A3}" dt="2024-01-31T04:56:33.782" v="1048" actId="1076"/>
          <ac:spMkLst>
            <pc:docMk/>
            <pc:sldMk cId="1918397801" sldId="266"/>
            <ac:spMk id="113" creationId="{00000000-0000-0000-0000-000000000000}"/>
          </ac:spMkLst>
        </pc:spChg>
        <pc:picChg chg="del">
          <ac:chgData name="Jaime Loma" userId="a02fd2b950d03282" providerId="LiveId" clId="{C165C26A-CEEF-4551-B88B-C426062957A3}" dt="2024-01-31T04:54:43.301" v="1026" actId="478"/>
          <ac:picMkLst>
            <pc:docMk/>
            <pc:sldMk cId="1918397801" sldId="266"/>
            <ac:picMk id="16" creationId="{00000000-0000-0000-0000-000000000000}"/>
          </ac:picMkLst>
        </pc:picChg>
        <pc:picChg chg="del">
          <ac:chgData name="Jaime Loma" userId="a02fd2b950d03282" providerId="LiveId" clId="{C165C26A-CEEF-4551-B88B-C426062957A3}" dt="2024-01-31T04:52:59.710" v="1023" actId="478"/>
          <ac:picMkLst>
            <pc:docMk/>
            <pc:sldMk cId="1918397801" sldId="266"/>
            <ac:picMk id="17" creationId="{00000000-0000-0000-0000-000000000000}"/>
          </ac:picMkLst>
        </pc:picChg>
        <pc:picChg chg="add mod">
          <ac:chgData name="Jaime Loma" userId="a02fd2b950d03282" providerId="LiveId" clId="{C165C26A-CEEF-4551-B88B-C426062957A3}" dt="2024-01-31T04:54:58.878" v="1032" actId="1076"/>
          <ac:picMkLst>
            <pc:docMk/>
            <pc:sldMk cId="1918397801" sldId="266"/>
            <ac:picMk id="3074" creationId="{CDC653CE-1365-A779-13EE-1733FEC9BF97}"/>
          </ac:picMkLst>
        </pc:picChg>
        <pc:picChg chg="add mod">
          <ac:chgData name="Jaime Loma" userId="a02fd2b950d03282" providerId="LiveId" clId="{C165C26A-CEEF-4551-B88B-C426062957A3}" dt="2024-01-31T04:54:56.579" v="1031" actId="1076"/>
          <ac:picMkLst>
            <pc:docMk/>
            <pc:sldMk cId="1918397801" sldId="266"/>
            <ac:picMk id="3076" creationId="{08FEE067-74AA-4709-07ED-DF055C8EE7B7}"/>
          </ac:picMkLst>
        </pc:picChg>
      </pc:sldChg>
      <pc:sldChg chg="addSp delSp modSp mod">
        <pc:chgData name="Jaime Loma" userId="a02fd2b950d03282" providerId="LiveId" clId="{C165C26A-CEEF-4551-B88B-C426062957A3}" dt="2024-01-31T05:03:04.132" v="1088" actId="255"/>
        <pc:sldMkLst>
          <pc:docMk/>
          <pc:sldMk cId="1649922426" sldId="267"/>
        </pc:sldMkLst>
        <pc:spChg chg="mod">
          <ac:chgData name="Jaime Loma" userId="a02fd2b950d03282" providerId="LiveId" clId="{C165C26A-CEEF-4551-B88B-C426062957A3}" dt="2024-01-31T05:02:41.369" v="1083" actId="1076"/>
          <ac:spMkLst>
            <pc:docMk/>
            <pc:sldMk cId="1649922426" sldId="267"/>
            <ac:spMk id="2" creationId="{00000000-0000-0000-0000-000000000000}"/>
          </ac:spMkLst>
        </pc:spChg>
        <pc:spChg chg="mod">
          <ac:chgData name="Jaime Loma" userId="a02fd2b950d03282" providerId="LiveId" clId="{C165C26A-CEEF-4551-B88B-C426062957A3}" dt="2024-01-31T05:03:04.132" v="1088" actId="255"/>
          <ac:spMkLst>
            <pc:docMk/>
            <pc:sldMk cId="1649922426" sldId="267"/>
            <ac:spMk id="5" creationId="{00000000-0000-0000-0000-000000000000}"/>
          </ac:spMkLst>
        </pc:spChg>
        <pc:spChg chg="mod">
          <ac:chgData name="Jaime Loma" userId="a02fd2b950d03282" providerId="LiveId" clId="{C165C26A-CEEF-4551-B88B-C426062957A3}" dt="2024-01-31T05:02:12.769" v="1078" actId="1076"/>
          <ac:spMkLst>
            <pc:docMk/>
            <pc:sldMk cId="1649922426" sldId="267"/>
            <ac:spMk id="10" creationId="{00000000-0000-0000-0000-000000000000}"/>
          </ac:spMkLst>
        </pc:spChg>
        <pc:spChg chg="mod">
          <ac:chgData name="Jaime Loma" userId="a02fd2b950d03282" providerId="LiveId" clId="{C165C26A-CEEF-4551-B88B-C426062957A3}" dt="2024-01-31T05:02:10.743" v="1077" actId="1076"/>
          <ac:spMkLst>
            <pc:docMk/>
            <pc:sldMk cId="1649922426" sldId="267"/>
            <ac:spMk id="12" creationId="{00000000-0000-0000-0000-000000000000}"/>
          </ac:spMkLst>
        </pc:spChg>
        <pc:spChg chg="mod">
          <ac:chgData name="Jaime Loma" userId="a02fd2b950d03282" providerId="LiveId" clId="{C165C26A-CEEF-4551-B88B-C426062957A3}" dt="2024-01-31T04:58:02.110" v="1061" actId="1076"/>
          <ac:spMkLst>
            <pc:docMk/>
            <pc:sldMk cId="1649922426" sldId="267"/>
            <ac:spMk id="113" creationId="{00000000-0000-0000-0000-000000000000}"/>
          </ac:spMkLst>
        </pc:spChg>
        <pc:picChg chg="del">
          <ac:chgData name="Jaime Loma" userId="a02fd2b950d03282" providerId="LiveId" clId="{C165C26A-CEEF-4551-B88B-C426062957A3}" dt="2024-01-31T05:01:41.621" v="1068" actId="478"/>
          <ac:picMkLst>
            <pc:docMk/>
            <pc:sldMk cId="1649922426" sldId="267"/>
            <ac:picMk id="16" creationId="{00000000-0000-0000-0000-000000000000}"/>
          </ac:picMkLst>
        </pc:picChg>
        <pc:picChg chg="del">
          <ac:chgData name="Jaime Loma" userId="a02fd2b950d03282" providerId="LiveId" clId="{C165C26A-CEEF-4551-B88B-C426062957A3}" dt="2024-01-31T05:00:23.420" v="1065" actId="478"/>
          <ac:picMkLst>
            <pc:docMk/>
            <pc:sldMk cId="1649922426" sldId="267"/>
            <ac:picMk id="17" creationId="{00000000-0000-0000-0000-000000000000}"/>
          </ac:picMkLst>
        </pc:picChg>
        <pc:picChg chg="add mod">
          <ac:chgData name="Jaime Loma" userId="a02fd2b950d03282" providerId="LiveId" clId="{C165C26A-CEEF-4551-B88B-C426062957A3}" dt="2024-01-31T05:02:14.547" v="1079" actId="1076"/>
          <ac:picMkLst>
            <pc:docMk/>
            <pc:sldMk cId="1649922426" sldId="267"/>
            <ac:picMk id="4098" creationId="{6822F9DE-EC6C-C72F-7687-47F68A4DC890}"/>
          </ac:picMkLst>
        </pc:picChg>
        <pc:picChg chg="add mod">
          <ac:chgData name="Jaime Loma" userId="a02fd2b950d03282" providerId="LiveId" clId="{C165C26A-CEEF-4551-B88B-C426062957A3}" dt="2024-01-31T05:01:50.846" v="1073" actId="1076"/>
          <ac:picMkLst>
            <pc:docMk/>
            <pc:sldMk cId="1649922426" sldId="267"/>
            <ac:picMk id="4100" creationId="{B88CF5E2-7357-5687-3618-99BB6D515275}"/>
          </ac:picMkLst>
        </pc:picChg>
      </pc:sldChg>
      <pc:sldChg chg="addSp delSp modSp mod">
        <pc:chgData name="Jaime Loma" userId="a02fd2b950d03282" providerId="LiveId" clId="{C165C26A-CEEF-4551-B88B-C426062957A3}" dt="2024-01-31T05:10:25.728" v="1164" actId="2085"/>
        <pc:sldMkLst>
          <pc:docMk/>
          <pc:sldMk cId="1547975722" sldId="268"/>
        </pc:sldMkLst>
        <pc:spChg chg="add mod">
          <ac:chgData name="Jaime Loma" userId="a02fd2b950d03282" providerId="LiveId" clId="{C165C26A-CEEF-4551-B88B-C426062957A3}" dt="2024-01-31T05:05:23.838" v="1129" actId="11529"/>
          <ac:spMkLst>
            <pc:docMk/>
            <pc:sldMk cId="1547975722" sldId="268"/>
            <ac:spMk id="2" creationId="{7915EF1C-429D-39D1-0AB4-61197CCD7711}"/>
          </ac:spMkLst>
        </pc:spChg>
        <pc:spChg chg="add mod">
          <ac:chgData name="Jaime Loma" userId="a02fd2b950d03282" providerId="LiveId" clId="{C165C26A-CEEF-4551-B88B-C426062957A3}" dt="2024-01-31T05:05:35.171" v="1130" actId="11529"/>
          <ac:spMkLst>
            <pc:docMk/>
            <pc:sldMk cId="1547975722" sldId="268"/>
            <ac:spMk id="5" creationId="{96204AF6-4BAB-5E42-210D-077D6D134553}"/>
          </ac:spMkLst>
        </pc:spChg>
        <pc:spChg chg="add mod">
          <ac:chgData name="Jaime Loma" userId="a02fd2b950d03282" providerId="LiveId" clId="{C165C26A-CEEF-4551-B88B-C426062957A3}" dt="2024-01-31T05:07:59.630" v="1145" actId="2085"/>
          <ac:spMkLst>
            <pc:docMk/>
            <pc:sldMk cId="1547975722" sldId="268"/>
            <ac:spMk id="8" creationId="{2D35AA9B-6A79-EF35-99E4-BEE2DB58F3E0}"/>
          </ac:spMkLst>
        </pc:spChg>
        <pc:spChg chg="mod">
          <ac:chgData name="Jaime Loma" userId="a02fd2b950d03282" providerId="LiveId" clId="{C165C26A-CEEF-4551-B88B-C426062957A3}" dt="2024-01-31T05:06:48.293" v="1139" actId="2085"/>
          <ac:spMkLst>
            <pc:docMk/>
            <pc:sldMk cId="1547975722" sldId="268"/>
            <ac:spMk id="9" creationId="{00000000-0000-0000-0000-000000000000}"/>
          </ac:spMkLst>
        </pc:spChg>
        <pc:spChg chg="add mod">
          <ac:chgData name="Jaime Loma" userId="a02fd2b950d03282" providerId="LiveId" clId="{C165C26A-CEEF-4551-B88B-C426062957A3}" dt="2024-01-31T05:08:24.606" v="1148" actId="2085"/>
          <ac:spMkLst>
            <pc:docMk/>
            <pc:sldMk cId="1547975722" sldId="268"/>
            <ac:spMk id="10" creationId="{DA9F9B07-BFFC-F6B0-E3F8-1DFBAEF4CD06}"/>
          </ac:spMkLst>
        </pc:spChg>
        <pc:spChg chg="add mod">
          <ac:chgData name="Jaime Loma" userId="a02fd2b950d03282" providerId="LiveId" clId="{C165C26A-CEEF-4551-B88B-C426062957A3}" dt="2024-01-31T05:09:00.506" v="1151" actId="207"/>
          <ac:spMkLst>
            <pc:docMk/>
            <pc:sldMk cId="1547975722" sldId="268"/>
            <ac:spMk id="11" creationId="{146830DE-AA44-E27D-AE3D-0D28D5C4355D}"/>
          </ac:spMkLst>
        </pc:spChg>
        <pc:spChg chg="add del">
          <ac:chgData name="Jaime Loma" userId="a02fd2b950d03282" providerId="LiveId" clId="{C165C26A-CEEF-4551-B88B-C426062957A3}" dt="2024-01-31T05:09:16.831" v="1153" actId="11529"/>
          <ac:spMkLst>
            <pc:docMk/>
            <pc:sldMk cId="1547975722" sldId="268"/>
            <ac:spMk id="12" creationId="{DD3DD975-D5C1-BE17-D22A-F1D5C1A05250}"/>
          </ac:spMkLst>
        </pc:spChg>
        <pc:spChg chg="add mod">
          <ac:chgData name="Jaime Loma" userId="a02fd2b950d03282" providerId="LiveId" clId="{C165C26A-CEEF-4551-B88B-C426062957A3}" dt="2024-01-31T05:09:35.262" v="1156" actId="2085"/>
          <ac:spMkLst>
            <pc:docMk/>
            <pc:sldMk cId="1547975722" sldId="268"/>
            <ac:spMk id="13" creationId="{7526979A-EEC0-059C-D1BA-9B265A93D2E9}"/>
          </ac:spMkLst>
        </pc:spChg>
        <pc:spChg chg="add del">
          <ac:chgData name="Jaime Loma" userId="a02fd2b950d03282" providerId="LiveId" clId="{C165C26A-CEEF-4551-B88B-C426062957A3}" dt="2024-01-31T05:09:51.026" v="1158" actId="11529"/>
          <ac:spMkLst>
            <pc:docMk/>
            <pc:sldMk cId="1547975722" sldId="268"/>
            <ac:spMk id="16" creationId="{8A86616C-A79A-EC07-E5CA-7C5EB681F08D}"/>
          </ac:spMkLst>
        </pc:spChg>
        <pc:spChg chg="add mod">
          <ac:chgData name="Jaime Loma" userId="a02fd2b950d03282" providerId="LiveId" clId="{C165C26A-CEEF-4551-B88B-C426062957A3}" dt="2024-01-31T05:10:06.608" v="1161" actId="2085"/>
          <ac:spMkLst>
            <pc:docMk/>
            <pc:sldMk cId="1547975722" sldId="268"/>
            <ac:spMk id="17" creationId="{38356E97-8AF6-727D-2632-3D87F793AE71}"/>
          </ac:spMkLst>
        </pc:spChg>
        <pc:spChg chg="add mod">
          <ac:chgData name="Jaime Loma" userId="a02fd2b950d03282" providerId="LiveId" clId="{C165C26A-CEEF-4551-B88B-C426062957A3}" dt="2024-01-31T05:10:25.728" v="1164" actId="2085"/>
          <ac:spMkLst>
            <pc:docMk/>
            <pc:sldMk cId="1547975722" sldId="268"/>
            <ac:spMk id="19" creationId="{BD968F3D-7FF3-325C-07D2-3EE1F169E854}"/>
          </ac:spMkLst>
        </pc:spChg>
        <pc:spChg chg="mod">
          <ac:chgData name="Jaime Loma" userId="a02fd2b950d03282" providerId="LiveId" clId="{C165C26A-CEEF-4551-B88B-C426062957A3}" dt="2024-01-31T05:07:10.407" v="1141" actId="1076"/>
          <ac:spMkLst>
            <pc:docMk/>
            <pc:sldMk cId="1547975722" sldId="268"/>
            <ac:spMk id="113" creationId="{00000000-0000-0000-0000-000000000000}"/>
          </ac:spMkLst>
        </pc:spChg>
        <pc:picChg chg="mod">
          <ac:chgData name="Jaime Loma" userId="a02fd2b950d03282" providerId="LiveId" clId="{C165C26A-CEEF-4551-B88B-C426062957A3}" dt="2024-01-31T05:07:05.160" v="1140" actId="1076"/>
          <ac:picMkLst>
            <pc:docMk/>
            <pc:sldMk cId="1547975722" sldId="268"/>
            <ac:picMk id="2051" creationId="{00000000-0000-0000-0000-000000000000}"/>
          </ac:picMkLst>
        </pc:picChg>
      </pc:sldChg>
      <pc:sldChg chg="modSp add mod">
        <pc:chgData name="Jaime Loma" userId="a02fd2b950d03282" providerId="LiveId" clId="{C165C26A-CEEF-4551-B88B-C426062957A3}" dt="2024-01-31T04:36:08.402" v="912" actId="207"/>
        <pc:sldMkLst>
          <pc:docMk/>
          <pc:sldMk cId="1470888914" sldId="269"/>
        </pc:sldMkLst>
        <pc:spChg chg="mod">
          <ac:chgData name="Jaime Loma" userId="a02fd2b950d03282" providerId="LiveId" clId="{C165C26A-CEEF-4551-B88B-C426062957A3}" dt="2024-01-31T04:32:57.617" v="890" actId="1076"/>
          <ac:spMkLst>
            <pc:docMk/>
            <pc:sldMk cId="1470888914" sldId="269"/>
            <ac:spMk id="3" creationId="{00000000-0000-0000-0000-000000000000}"/>
          </ac:spMkLst>
        </pc:spChg>
        <pc:spChg chg="mod">
          <ac:chgData name="Jaime Loma" userId="a02fd2b950d03282" providerId="LiveId" clId="{C165C26A-CEEF-4551-B88B-C426062957A3}" dt="2024-01-31T04:36:08.402" v="912" actId="207"/>
          <ac:spMkLst>
            <pc:docMk/>
            <pc:sldMk cId="1470888914" sldId="269"/>
            <ac:spMk id="113" creationId="{00000000-0000-0000-0000-000000000000}"/>
          </ac:spMkLst>
        </pc:spChg>
      </pc:sldChg>
      <pc:sldChg chg="addSp delSp modSp add mod">
        <pc:chgData name="Jaime Loma" userId="a02fd2b950d03282" providerId="LiveId" clId="{C165C26A-CEEF-4551-B88B-C426062957A3}" dt="2024-01-31T04:27:44.395" v="793" actId="122"/>
        <pc:sldMkLst>
          <pc:docMk/>
          <pc:sldMk cId="3988477728" sldId="270"/>
        </pc:sldMkLst>
        <pc:spChg chg="add mod">
          <ac:chgData name="Jaime Loma" userId="a02fd2b950d03282" providerId="LiveId" clId="{C165C26A-CEEF-4551-B88B-C426062957A3}" dt="2024-01-31T04:26:24.691" v="752" actId="1076"/>
          <ac:spMkLst>
            <pc:docMk/>
            <pc:sldMk cId="3988477728" sldId="270"/>
            <ac:spMk id="5" creationId="{32F4B6AE-C561-FB04-81FA-4F79B007568A}"/>
          </ac:spMkLst>
        </pc:spChg>
        <pc:spChg chg="mod">
          <ac:chgData name="Jaime Loma" userId="a02fd2b950d03282" providerId="LiveId" clId="{C165C26A-CEEF-4551-B88B-C426062957A3}" dt="2024-01-31T04:27:44.395" v="793" actId="122"/>
          <ac:spMkLst>
            <pc:docMk/>
            <pc:sldMk cId="3988477728" sldId="270"/>
            <ac:spMk id="6" creationId="{AF126396-D351-FCB0-DD8B-0E4E80B990E4}"/>
          </ac:spMkLst>
        </pc:spChg>
        <pc:spChg chg="del mod">
          <ac:chgData name="Jaime Loma" userId="a02fd2b950d03282" providerId="LiveId" clId="{C165C26A-CEEF-4551-B88B-C426062957A3}" dt="2024-01-31T04:12:09.177" v="543" actId="478"/>
          <ac:spMkLst>
            <pc:docMk/>
            <pc:sldMk cId="3988477728" sldId="270"/>
            <ac:spMk id="7" creationId="{BE6D1646-5CD4-29FF-7DF2-DB22A6F92981}"/>
          </ac:spMkLst>
        </pc:spChg>
        <pc:spChg chg="add del mod">
          <ac:chgData name="Jaime Loma" userId="a02fd2b950d03282" providerId="LiveId" clId="{C165C26A-CEEF-4551-B88B-C426062957A3}" dt="2024-01-31T04:22:42.202" v="666" actId="478"/>
          <ac:spMkLst>
            <pc:docMk/>
            <pc:sldMk cId="3988477728" sldId="270"/>
            <ac:spMk id="8" creationId="{85CFF60C-3141-B337-356F-E10D94E21ACE}"/>
          </ac:spMkLst>
        </pc:spChg>
        <pc:picChg chg="add mod">
          <ac:chgData name="Jaime Loma" userId="a02fd2b950d03282" providerId="LiveId" clId="{C165C26A-CEEF-4551-B88B-C426062957A3}" dt="2024-01-31T04:25:57.082" v="747" actId="1076"/>
          <ac:picMkLst>
            <pc:docMk/>
            <pc:sldMk cId="3988477728" sldId="270"/>
            <ac:picMk id="3" creationId="{935EE139-0849-80DC-9A1B-0CEC19C71DD6}"/>
          </ac:picMkLst>
        </pc:picChg>
        <pc:picChg chg="del">
          <ac:chgData name="Jaime Loma" userId="a02fd2b950d03282" providerId="LiveId" clId="{C165C26A-CEEF-4551-B88B-C426062957A3}" dt="2024-01-31T04:12:17.485" v="547" actId="478"/>
          <ac:picMkLst>
            <pc:docMk/>
            <pc:sldMk cId="3988477728" sldId="270"/>
            <ac:picMk id="9" creationId="{5E24D273-E363-11D1-8D28-71EA1C8DB2F9}"/>
          </ac:picMkLst>
        </pc:picChg>
      </pc:sldChg>
    </pc:docChg>
  </pc:docChgLst>
  <pc:docChgLst>
    <pc:chgData name="Jaime Loma" userId="a02fd2b950d03282" providerId="LiveId" clId="{CC096C68-E6DD-4A3A-ABE7-D23A00FDE88C}"/>
    <pc:docChg chg="undo custSel addSld delSld modSld sldOrd">
      <pc:chgData name="Jaime Loma" userId="a02fd2b950d03282" providerId="LiveId" clId="{CC096C68-E6DD-4A3A-ABE7-D23A00FDE88C}" dt="2024-02-07T04:53:50.825" v="1393" actId="1076"/>
      <pc:docMkLst>
        <pc:docMk/>
      </pc:docMkLst>
      <pc:sldChg chg="modSp mod">
        <pc:chgData name="Jaime Loma" userId="a02fd2b950d03282" providerId="LiveId" clId="{CC096C68-E6DD-4A3A-ABE7-D23A00FDE88C}" dt="2024-02-07T03:18:56.843" v="585" actId="20577"/>
        <pc:sldMkLst>
          <pc:docMk/>
          <pc:sldMk cId="0" sldId="256"/>
        </pc:sldMkLst>
        <pc:spChg chg="mod">
          <ac:chgData name="Jaime Loma" userId="a02fd2b950d03282" providerId="LiveId" clId="{CC096C68-E6DD-4A3A-ABE7-D23A00FDE88C}" dt="2024-02-07T03:18:56.843" v="585" actId="20577"/>
          <ac:spMkLst>
            <pc:docMk/>
            <pc:sldMk cId="0" sldId="256"/>
            <ac:spMk id="2" creationId="{583F43D6-D061-286E-C644-F3478C6D46BF}"/>
          </ac:spMkLst>
        </pc:spChg>
        <pc:spChg chg="mod">
          <ac:chgData name="Jaime Loma" userId="a02fd2b950d03282" providerId="LiveId" clId="{CC096C68-E6DD-4A3A-ABE7-D23A00FDE88C}" dt="2024-02-07T02:19:00.612" v="39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 mod ord">
        <pc:chgData name="Jaime Loma" userId="a02fd2b950d03282" providerId="LiveId" clId="{CC096C68-E6DD-4A3A-ABE7-D23A00FDE88C}" dt="2024-02-07T02:38:21.246" v="440" actId="313"/>
        <pc:sldMkLst>
          <pc:docMk/>
          <pc:sldMk cId="0" sldId="259"/>
        </pc:sldMkLst>
        <pc:spChg chg="mod">
          <ac:chgData name="Jaime Loma" userId="a02fd2b950d03282" providerId="LiveId" clId="{CC096C68-E6DD-4A3A-ABE7-D23A00FDE88C}" dt="2024-02-07T02:26:59.832" v="160" actId="14100"/>
          <ac:spMkLst>
            <pc:docMk/>
            <pc:sldMk cId="0" sldId="259"/>
            <ac:spMk id="9" creationId="{00000000-0000-0000-0000-000000000000}"/>
          </ac:spMkLst>
        </pc:spChg>
        <pc:spChg chg="mod">
          <ac:chgData name="Jaime Loma" userId="a02fd2b950d03282" providerId="LiveId" clId="{CC096C68-E6DD-4A3A-ABE7-D23A00FDE88C}" dt="2024-02-07T02:27:15.769" v="164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Jaime Loma" userId="a02fd2b950d03282" providerId="LiveId" clId="{CC096C68-E6DD-4A3A-ABE7-D23A00FDE88C}" dt="2024-02-07T02:25:51.891" v="154" actId="20577"/>
          <ac:spMkLst>
            <pc:docMk/>
            <pc:sldMk cId="0" sldId="259"/>
            <ac:spMk id="113" creationId="{00000000-0000-0000-0000-000000000000}"/>
          </ac:spMkLst>
        </pc:spChg>
        <pc:graphicFrameChg chg="mod">
          <ac:chgData name="Jaime Loma" userId="a02fd2b950d03282" providerId="LiveId" clId="{CC096C68-E6DD-4A3A-ABE7-D23A00FDE88C}" dt="2024-02-07T02:38:21.246" v="440" actId="313"/>
          <ac:graphicFrameMkLst>
            <pc:docMk/>
            <pc:sldMk cId="0" sldId="259"/>
            <ac:graphicFrameMk id="12" creationId="{00000000-0000-0000-0000-000000000000}"/>
          </ac:graphicFrameMkLst>
        </pc:graphicFrameChg>
      </pc:sldChg>
      <pc:sldChg chg="modSp del mod">
        <pc:chgData name="Jaime Loma" userId="a02fd2b950d03282" providerId="LiveId" clId="{CC096C68-E6DD-4A3A-ABE7-D23A00FDE88C}" dt="2024-02-07T02:38:34.829" v="441" actId="47"/>
        <pc:sldMkLst>
          <pc:docMk/>
          <pc:sldMk cId="4252561694" sldId="262"/>
        </pc:sldMkLst>
        <pc:spChg chg="mod">
          <ac:chgData name="Jaime Loma" userId="a02fd2b950d03282" providerId="LiveId" clId="{CC096C68-E6DD-4A3A-ABE7-D23A00FDE88C}" dt="2024-02-07T02:37:05.555" v="437" actId="20577"/>
          <ac:spMkLst>
            <pc:docMk/>
            <pc:sldMk cId="4252561694" sldId="262"/>
            <ac:spMk id="7" creationId="{BE6D1646-5CD4-29FF-7DF2-DB22A6F92981}"/>
          </ac:spMkLst>
        </pc:spChg>
      </pc:sldChg>
      <pc:sldChg chg="addSp delSp modSp mod">
        <pc:chgData name="Jaime Loma" userId="a02fd2b950d03282" providerId="LiveId" clId="{CC096C68-E6DD-4A3A-ABE7-D23A00FDE88C}" dt="2024-02-07T04:37:19.153" v="1244" actId="1076"/>
        <pc:sldMkLst>
          <pc:docMk/>
          <pc:sldMk cId="2806549877" sldId="263"/>
        </pc:sldMkLst>
        <pc:spChg chg="mod">
          <ac:chgData name="Jaime Loma" userId="a02fd2b950d03282" providerId="LiveId" clId="{CC096C68-E6DD-4A3A-ABE7-D23A00FDE88C}" dt="2024-02-07T04:36:57.256" v="1240" actId="1076"/>
          <ac:spMkLst>
            <pc:docMk/>
            <pc:sldMk cId="2806549877" sldId="263"/>
            <ac:spMk id="2" creationId="{00000000-0000-0000-0000-000000000000}"/>
          </ac:spMkLst>
        </pc:spChg>
        <pc:spChg chg="mod">
          <ac:chgData name="Jaime Loma" userId="a02fd2b950d03282" providerId="LiveId" clId="{CC096C68-E6DD-4A3A-ABE7-D23A00FDE88C}" dt="2024-02-07T04:37:02.562" v="1241" actId="1076"/>
          <ac:spMkLst>
            <pc:docMk/>
            <pc:sldMk cId="2806549877" sldId="263"/>
            <ac:spMk id="6" creationId="{00000000-0000-0000-0000-000000000000}"/>
          </ac:spMkLst>
        </pc:spChg>
        <pc:spChg chg="mod">
          <ac:chgData name="Jaime Loma" userId="a02fd2b950d03282" providerId="LiveId" clId="{CC096C68-E6DD-4A3A-ABE7-D23A00FDE88C}" dt="2024-02-07T04:36:30.004" v="1236" actId="14100"/>
          <ac:spMkLst>
            <pc:docMk/>
            <pc:sldMk cId="2806549877" sldId="263"/>
            <ac:spMk id="10" creationId="{00000000-0000-0000-0000-000000000000}"/>
          </ac:spMkLst>
        </pc:spChg>
        <pc:spChg chg="del">
          <ac:chgData name="Jaime Loma" userId="a02fd2b950d03282" providerId="LiveId" clId="{CC096C68-E6DD-4A3A-ABE7-D23A00FDE88C}" dt="2024-02-07T03:30:27.645" v="624" actId="478"/>
          <ac:spMkLst>
            <pc:docMk/>
            <pc:sldMk cId="2806549877" sldId="263"/>
            <ac:spMk id="11" creationId="{00000000-0000-0000-0000-000000000000}"/>
          </ac:spMkLst>
        </pc:spChg>
        <pc:spChg chg="mod">
          <ac:chgData name="Jaime Loma" userId="a02fd2b950d03282" providerId="LiveId" clId="{CC096C68-E6DD-4A3A-ABE7-D23A00FDE88C}" dt="2024-02-07T04:36:49.597" v="1239" actId="14100"/>
          <ac:spMkLst>
            <pc:docMk/>
            <pc:sldMk cId="2806549877" sldId="263"/>
            <ac:spMk id="12" creationId="{00000000-0000-0000-0000-000000000000}"/>
          </ac:spMkLst>
        </pc:spChg>
        <pc:spChg chg="del mod">
          <ac:chgData name="Jaime Loma" userId="a02fd2b950d03282" providerId="LiveId" clId="{CC096C68-E6DD-4A3A-ABE7-D23A00FDE88C}" dt="2024-02-07T03:30:32.861" v="626" actId="478"/>
          <ac:spMkLst>
            <pc:docMk/>
            <pc:sldMk cId="2806549877" sldId="263"/>
            <ac:spMk id="14" creationId="{00000000-0000-0000-0000-000000000000}"/>
          </ac:spMkLst>
        </pc:spChg>
        <pc:spChg chg="mod">
          <ac:chgData name="Jaime Loma" userId="a02fd2b950d03282" providerId="LiveId" clId="{CC096C68-E6DD-4A3A-ABE7-D23A00FDE88C}" dt="2024-02-07T04:37:19.153" v="1244" actId="1076"/>
          <ac:spMkLst>
            <pc:docMk/>
            <pc:sldMk cId="2806549877" sldId="263"/>
            <ac:spMk id="113" creationId="{00000000-0000-0000-0000-000000000000}"/>
          </ac:spMkLst>
        </pc:spChg>
        <pc:picChg chg="del">
          <ac:chgData name="Jaime Loma" userId="a02fd2b950d03282" providerId="LiveId" clId="{CC096C68-E6DD-4A3A-ABE7-D23A00FDE88C}" dt="2024-02-07T03:27:23.277" v="593" actId="478"/>
          <ac:picMkLst>
            <pc:docMk/>
            <pc:sldMk cId="2806549877" sldId="263"/>
            <ac:picMk id="16" creationId="{00000000-0000-0000-0000-000000000000}"/>
          </ac:picMkLst>
        </pc:picChg>
        <pc:picChg chg="del">
          <ac:chgData name="Jaime Loma" userId="a02fd2b950d03282" providerId="LiveId" clId="{CC096C68-E6DD-4A3A-ABE7-D23A00FDE88C}" dt="2024-02-07T03:26:57.886" v="587" actId="478"/>
          <ac:picMkLst>
            <pc:docMk/>
            <pc:sldMk cId="2806549877" sldId="263"/>
            <ac:picMk id="17" creationId="{00000000-0000-0000-0000-000000000000}"/>
          </ac:picMkLst>
        </pc:picChg>
        <pc:picChg chg="add del mod">
          <ac:chgData name="Jaime Loma" userId="a02fd2b950d03282" providerId="LiveId" clId="{CC096C68-E6DD-4A3A-ABE7-D23A00FDE88C}" dt="2024-02-07T04:25:13.110" v="1157" actId="478"/>
          <ac:picMkLst>
            <pc:docMk/>
            <pc:sldMk cId="2806549877" sldId="263"/>
            <ac:picMk id="1026" creationId="{DFB04CD6-D1ED-22B5-413E-21C8F4CF6635}"/>
          </ac:picMkLst>
        </pc:picChg>
        <pc:picChg chg="add mod">
          <ac:chgData name="Jaime Loma" userId="a02fd2b950d03282" providerId="LiveId" clId="{CC096C68-E6DD-4A3A-ABE7-D23A00FDE88C}" dt="2024-02-07T04:37:08.343" v="1243" actId="1076"/>
          <ac:picMkLst>
            <pc:docMk/>
            <pc:sldMk cId="2806549877" sldId="263"/>
            <ac:picMk id="1028" creationId="{E79C095E-DBA9-59F6-332A-E0106D9B31DE}"/>
          </ac:picMkLst>
        </pc:picChg>
      </pc:sldChg>
      <pc:sldChg chg="addSp delSp modSp mod">
        <pc:chgData name="Jaime Loma" userId="a02fd2b950d03282" providerId="LiveId" clId="{CC096C68-E6DD-4A3A-ABE7-D23A00FDE88C}" dt="2024-02-07T04:38:44.994" v="1259" actId="1076"/>
        <pc:sldMkLst>
          <pc:docMk/>
          <pc:sldMk cId="1476423951" sldId="264"/>
        </pc:sldMkLst>
        <pc:spChg chg="mod">
          <ac:chgData name="Jaime Loma" userId="a02fd2b950d03282" providerId="LiveId" clId="{CC096C68-E6DD-4A3A-ABE7-D23A00FDE88C}" dt="2024-02-07T04:38:35.069" v="1256" actId="1076"/>
          <ac:spMkLst>
            <pc:docMk/>
            <pc:sldMk cId="1476423951" sldId="264"/>
            <ac:spMk id="2" creationId="{00000000-0000-0000-0000-000000000000}"/>
          </ac:spMkLst>
        </pc:spChg>
        <pc:spChg chg="mod">
          <ac:chgData name="Jaime Loma" userId="a02fd2b950d03282" providerId="LiveId" clId="{CC096C68-E6DD-4A3A-ABE7-D23A00FDE88C}" dt="2024-02-07T04:37:45.201" v="1247" actId="14100"/>
          <ac:spMkLst>
            <pc:docMk/>
            <pc:sldMk cId="1476423951" sldId="264"/>
            <ac:spMk id="10" creationId="{00000000-0000-0000-0000-000000000000}"/>
          </ac:spMkLst>
        </pc:spChg>
        <pc:spChg chg="mod">
          <ac:chgData name="Jaime Loma" userId="a02fd2b950d03282" providerId="LiveId" clId="{CC096C68-E6DD-4A3A-ABE7-D23A00FDE88C}" dt="2024-02-07T04:38:20.190" v="1253" actId="14100"/>
          <ac:spMkLst>
            <pc:docMk/>
            <pc:sldMk cId="1476423951" sldId="264"/>
            <ac:spMk id="11" creationId="{00000000-0000-0000-0000-000000000000}"/>
          </ac:spMkLst>
        </pc:spChg>
        <pc:spChg chg="del">
          <ac:chgData name="Jaime Loma" userId="a02fd2b950d03282" providerId="LiveId" clId="{CC096C68-E6DD-4A3A-ABE7-D23A00FDE88C}" dt="2024-02-07T03:46:31.877" v="636" actId="478"/>
          <ac:spMkLst>
            <pc:docMk/>
            <pc:sldMk cId="1476423951" sldId="264"/>
            <ac:spMk id="12" creationId="{00000000-0000-0000-0000-000000000000}"/>
          </ac:spMkLst>
        </pc:spChg>
        <pc:spChg chg="del mod">
          <ac:chgData name="Jaime Loma" userId="a02fd2b950d03282" providerId="LiveId" clId="{CC096C68-E6DD-4A3A-ABE7-D23A00FDE88C}" dt="2024-02-07T03:46:37.901" v="638" actId="478"/>
          <ac:spMkLst>
            <pc:docMk/>
            <pc:sldMk cId="1476423951" sldId="264"/>
            <ac:spMk id="13" creationId="{00000000-0000-0000-0000-000000000000}"/>
          </ac:spMkLst>
        </pc:spChg>
        <pc:spChg chg="mod">
          <ac:chgData name="Jaime Loma" userId="a02fd2b950d03282" providerId="LiveId" clId="{CC096C68-E6DD-4A3A-ABE7-D23A00FDE88C}" dt="2024-02-07T04:38:24.769" v="1254" actId="14100"/>
          <ac:spMkLst>
            <pc:docMk/>
            <pc:sldMk cId="1476423951" sldId="264"/>
            <ac:spMk id="14" creationId="{00000000-0000-0000-0000-000000000000}"/>
          </ac:spMkLst>
        </pc:spChg>
        <pc:spChg chg="mod">
          <ac:chgData name="Jaime Loma" userId="a02fd2b950d03282" providerId="LiveId" clId="{CC096C68-E6DD-4A3A-ABE7-D23A00FDE88C}" dt="2024-02-07T04:00:26.412" v="886" actId="20577"/>
          <ac:spMkLst>
            <pc:docMk/>
            <pc:sldMk cId="1476423951" sldId="264"/>
            <ac:spMk id="113" creationId="{00000000-0000-0000-0000-000000000000}"/>
          </ac:spMkLst>
        </pc:spChg>
        <pc:picChg chg="del">
          <ac:chgData name="Jaime Loma" userId="a02fd2b950d03282" providerId="LiveId" clId="{CC096C68-E6DD-4A3A-ABE7-D23A00FDE88C}" dt="2024-02-07T04:23:25.730" v="1152" actId="478"/>
          <ac:picMkLst>
            <pc:docMk/>
            <pc:sldMk cId="1476423951" sldId="264"/>
            <ac:picMk id="1026" creationId="{F5C426DB-3382-7CE7-F1E8-EC932F01B19D}"/>
          </ac:picMkLst>
        </pc:picChg>
        <pc:picChg chg="del">
          <ac:chgData name="Jaime Loma" userId="a02fd2b950d03282" providerId="LiveId" clId="{CC096C68-E6DD-4A3A-ABE7-D23A00FDE88C}" dt="2024-02-07T04:23:22.948" v="1151" actId="478"/>
          <ac:picMkLst>
            <pc:docMk/>
            <pc:sldMk cId="1476423951" sldId="264"/>
            <ac:picMk id="1028" creationId="{4B733A82-C465-60E5-5097-60572BE73606}"/>
          </ac:picMkLst>
        </pc:picChg>
        <pc:picChg chg="add mod">
          <ac:chgData name="Jaime Loma" userId="a02fd2b950d03282" providerId="LiveId" clId="{CC096C68-E6DD-4A3A-ABE7-D23A00FDE88C}" dt="2024-02-07T04:38:44.994" v="1259" actId="1076"/>
          <ac:picMkLst>
            <pc:docMk/>
            <pc:sldMk cId="1476423951" sldId="264"/>
            <ac:picMk id="2050" creationId="{8697D5A5-CB13-9458-6CFF-70FC69E57963}"/>
          </ac:picMkLst>
        </pc:picChg>
      </pc:sldChg>
      <pc:sldChg chg="del">
        <pc:chgData name="Jaime Loma" userId="a02fd2b950d03282" providerId="LiveId" clId="{CC096C68-E6DD-4A3A-ABE7-D23A00FDE88C}" dt="2024-02-07T04:20:56.825" v="1144" actId="47"/>
        <pc:sldMkLst>
          <pc:docMk/>
          <pc:sldMk cId="2323244380" sldId="265"/>
        </pc:sldMkLst>
      </pc:sldChg>
      <pc:sldChg chg="del">
        <pc:chgData name="Jaime Loma" userId="a02fd2b950d03282" providerId="LiveId" clId="{CC096C68-E6DD-4A3A-ABE7-D23A00FDE88C}" dt="2024-02-07T04:21:08.004" v="1147" actId="47"/>
        <pc:sldMkLst>
          <pc:docMk/>
          <pc:sldMk cId="1918397801" sldId="266"/>
        </pc:sldMkLst>
      </pc:sldChg>
      <pc:sldChg chg="del">
        <pc:chgData name="Jaime Loma" userId="a02fd2b950d03282" providerId="LiveId" clId="{CC096C68-E6DD-4A3A-ABE7-D23A00FDE88C}" dt="2024-02-07T04:21:05.603" v="1146" actId="47"/>
        <pc:sldMkLst>
          <pc:docMk/>
          <pc:sldMk cId="1649922426" sldId="267"/>
        </pc:sldMkLst>
      </pc:sldChg>
      <pc:sldChg chg="del">
        <pc:chgData name="Jaime Loma" userId="a02fd2b950d03282" providerId="LiveId" clId="{CC096C68-E6DD-4A3A-ABE7-D23A00FDE88C}" dt="2024-02-07T04:21:02.388" v="1145" actId="47"/>
        <pc:sldMkLst>
          <pc:docMk/>
          <pc:sldMk cId="1547975722" sldId="268"/>
        </pc:sldMkLst>
      </pc:sldChg>
      <pc:sldChg chg="del">
        <pc:chgData name="Jaime Loma" userId="a02fd2b950d03282" providerId="LiveId" clId="{CC096C68-E6DD-4A3A-ABE7-D23A00FDE88C}" dt="2024-02-07T03:25:08.142" v="586" actId="47"/>
        <pc:sldMkLst>
          <pc:docMk/>
          <pc:sldMk cId="1470888914" sldId="269"/>
        </pc:sldMkLst>
      </pc:sldChg>
      <pc:sldChg chg="modSp mod">
        <pc:chgData name="Jaime Loma" userId="a02fd2b950d03282" providerId="LiveId" clId="{CC096C68-E6DD-4A3A-ABE7-D23A00FDE88C}" dt="2024-02-07T04:36:14.741" v="1233" actId="20577"/>
        <pc:sldMkLst>
          <pc:docMk/>
          <pc:sldMk cId="3988477728" sldId="270"/>
        </pc:sldMkLst>
        <pc:spChg chg="mod">
          <ac:chgData name="Jaime Loma" userId="a02fd2b950d03282" providerId="LiveId" clId="{CC096C68-E6DD-4A3A-ABE7-D23A00FDE88C}" dt="2024-02-07T03:18:33.056" v="579" actId="1076"/>
          <ac:spMkLst>
            <pc:docMk/>
            <pc:sldMk cId="3988477728" sldId="270"/>
            <ac:spMk id="5" creationId="{32F4B6AE-C561-FB04-81FA-4F79B007568A}"/>
          </ac:spMkLst>
        </pc:spChg>
        <pc:spChg chg="mod">
          <ac:chgData name="Jaime Loma" userId="a02fd2b950d03282" providerId="LiveId" clId="{CC096C68-E6DD-4A3A-ABE7-D23A00FDE88C}" dt="2024-02-07T04:36:14.741" v="1233" actId="20577"/>
          <ac:spMkLst>
            <pc:docMk/>
            <pc:sldMk cId="3988477728" sldId="270"/>
            <ac:spMk id="6" creationId="{AF126396-D351-FCB0-DD8B-0E4E80B990E4}"/>
          </ac:spMkLst>
        </pc:spChg>
        <pc:picChg chg="mod">
          <ac:chgData name="Jaime Loma" userId="a02fd2b950d03282" providerId="LiveId" clId="{CC096C68-E6DD-4A3A-ABE7-D23A00FDE88C}" dt="2024-02-07T03:08:11.496" v="569" actId="14100"/>
          <ac:picMkLst>
            <pc:docMk/>
            <pc:sldMk cId="3988477728" sldId="270"/>
            <ac:picMk id="3" creationId="{935EE139-0849-80DC-9A1B-0CEC19C71DD6}"/>
          </ac:picMkLst>
        </pc:picChg>
      </pc:sldChg>
      <pc:sldChg chg="addSp delSp modSp add mod">
        <pc:chgData name="Jaime Loma" userId="a02fd2b950d03282" providerId="LiveId" clId="{CC096C68-E6DD-4A3A-ABE7-D23A00FDE88C}" dt="2024-02-07T04:40:47.924" v="1281" actId="1076"/>
        <pc:sldMkLst>
          <pc:docMk/>
          <pc:sldMk cId="3046022903" sldId="271"/>
        </pc:sldMkLst>
        <pc:spChg chg="mod">
          <ac:chgData name="Jaime Loma" userId="a02fd2b950d03282" providerId="LiveId" clId="{CC096C68-E6DD-4A3A-ABE7-D23A00FDE88C}" dt="2024-02-07T04:40:37.207" v="1279" actId="1076"/>
          <ac:spMkLst>
            <pc:docMk/>
            <pc:sldMk cId="3046022903" sldId="271"/>
            <ac:spMk id="2" creationId="{FD2BA900-DCBC-9F5E-6245-D294C42EEF6F}"/>
          </ac:spMkLst>
        </pc:spChg>
        <pc:spChg chg="add mod">
          <ac:chgData name="Jaime Loma" userId="a02fd2b950d03282" providerId="LiveId" clId="{CC096C68-E6DD-4A3A-ABE7-D23A00FDE88C}" dt="2024-02-07T04:39:58.733" v="1271" actId="1076"/>
          <ac:spMkLst>
            <pc:docMk/>
            <pc:sldMk cId="3046022903" sldId="271"/>
            <ac:spMk id="3" creationId="{BEE4A3F5-9B51-3972-2961-C7948B1CDDE5}"/>
          </ac:spMkLst>
        </pc:spChg>
        <pc:spChg chg="add mod">
          <ac:chgData name="Jaime Loma" userId="a02fd2b950d03282" providerId="LiveId" clId="{CC096C68-E6DD-4A3A-ABE7-D23A00FDE88C}" dt="2024-02-07T04:40:17.374" v="1275" actId="123"/>
          <ac:spMkLst>
            <pc:docMk/>
            <pc:sldMk cId="3046022903" sldId="271"/>
            <ac:spMk id="5" creationId="{6A4E0744-38BB-6FE2-38DC-D0E343973A23}"/>
          </ac:spMkLst>
        </pc:spChg>
        <pc:spChg chg="mod">
          <ac:chgData name="Jaime Loma" userId="a02fd2b950d03282" providerId="LiveId" clId="{CC096C68-E6DD-4A3A-ABE7-D23A00FDE88C}" dt="2024-02-07T04:40:33.300" v="1278" actId="1076"/>
          <ac:spMkLst>
            <pc:docMk/>
            <pc:sldMk cId="3046022903" sldId="271"/>
            <ac:spMk id="10" creationId="{4F7F55B2-B06B-D41E-1EEB-F66DECF394BD}"/>
          </ac:spMkLst>
        </pc:spChg>
        <pc:spChg chg="mod">
          <ac:chgData name="Jaime Loma" userId="a02fd2b950d03282" providerId="LiveId" clId="{CC096C68-E6DD-4A3A-ABE7-D23A00FDE88C}" dt="2024-02-07T04:39:49.736" v="1269" actId="1076"/>
          <ac:spMkLst>
            <pc:docMk/>
            <pc:sldMk cId="3046022903" sldId="271"/>
            <ac:spMk id="11" creationId="{BCF5A605-F869-B770-6351-36F89258DF15}"/>
          </ac:spMkLst>
        </pc:spChg>
        <pc:spChg chg="mod">
          <ac:chgData name="Jaime Loma" userId="a02fd2b950d03282" providerId="LiveId" clId="{CC096C68-E6DD-4A3A-ABE7-D23A00FDE88C}" dt="2024-02-07T04:40:11.356" v="1274" actId="14100"/>
          <ac:spMkLst>
            <pc:docMk/>
            <pc:sldMk cId="3046022903" sldId="271"/>
            <ac:spMk id="14" creationId="{D0A19538-2EBA-4EE8-2DF7-7769C2A5ACC3}"/>
          </ac:spMkLst>
        </pc:spChg>
        <pc:spChg chg="mod">
          <ac:chgData name="Jaime Loma" userId="a02fd2b950d03282" providerId="LiveId" clId="{CC096C68-E6DD-4A3A-ABE7-D23A00FDE88C}" dt="2024-02-07T04:00:07.900" v="881" actId="20577"/>
          <ac:spMkLst>
            <pc:docMk/>
            <pc:sldMk cId="3046022903" sldId="271"/>
            <ac:spMk id="113" creationId="{40C5AB36-A8A0-35D0-7B9C-8F0C442FB7D0}"/>
          </ac:spMkLst>
        </pc:spChg>
        <pc:picChg chg="del">
          <ac:chgData name="Jaime Loma" userId="a02fd2b950d03282" providerId="LiveId" clId="{CC096C68-E6DD-4A3A-ABE7-D23A00FDE88C}" dt="2024-02-07T04:26:22.317" v="1162" actId="478"/>
          <ac:picMkLst>
            <pc:docMk/>
            <pc:sldMk cId="3046022903" sldId="271"/>
            <ac:picMk id="1026" creationId="{23ECE1F8-B195-7009-DF13-B09DF8A3654C}"/>
          </ac:picMkLst>
        </pc:picChg>
        <pc:picChg chg="del">
          <ac:chgData name="Jaime Loma" userId="a02fd2b950d03282" providerId="LiveId" clId="{CC096C68-E6DD-4A3A-ABE7-D23A00FDE88C}" dt="2024-02-07T04:26:23.847" v="1163" actId="478"/>
          <ac:picMkLst>
            <pc:docMk/>
            <pc:sldMk cId="3046022903" sldId="271"/>
            <ac:picMk id="1028" creationId="{53E6880F-9496-E57B-C873-670344A1FFD1}"/>
          </ac:picMkLst>
        </pc:picChg>
        <pc:picChg chg="add mod">
          <ac:chgData name="Jaime Loma" userId="a02fd2b950d03282" providerId="LiveId" clId="{CC096C68-E6DD-4A3A-ABE7-D23A00FDE88C}" dt="2024-02-07T04:40:47.924" v="1281" actId="1076"/>
          <ac:picMkLst>
            <pc:docMk/>
            <pc:sldMk cId="3046022903" sldId="271"/>
            <ac:picMk id="3074" creationId="{65E6781C-0227-7993-4019-A943C5A0E6F7}"/>
          </ac:picMkLst>
        </pc:picChg>
      </pc:sldChg>
      <pc:sldChg chg="addSp delSp modSp add mod">
        <pc:chgData name="Jaime Loma" userId="a02fd2b950d03282" providerId="LiveId" clId="{CC096C68-E6DD-4A3A-ABE7-D23A00FDE88C}" dt="2024-02-07T04:42:54.415" v="1303" actId="1076"/>
        <pc:sldMkLst>
          <pc:docMk/>
          <pc:sldMk cId="3685026034" sldId="272"/>
        </pc:sldMkLst>
        <pc:spChg chg="mod">
          <ac:chgData name="Jaime Loma" userId="a02fd2b950d03282" providerId="LiveId" clId="{CC096C68-E6DD-4A3A-ABE7-D23A00FDE88C}" dt="2024-02-07T04:42:39.229" v="1299" actId="1076"/>
          <ac:spMkLst>
            <pc:docMk/>
            <pc:sldMk cId="3685026034" sldId="272"/>
            <ac:spMk id="2" creationId="{4B02A39E-3D53-7E0D-9F77-928721AC64C0}"/>
          </ac:spMkLst>
        </pc:spChg>
        <pc:spChg chg="del mod">
          <ac:chgData name="Jaime Loma" userId="a02fd2b950d03282" providerId="LiveId" clId="{CC096C68-E6DD-4A3A-ABE7-D23A00FDE88C}" dt="2024-02-07T04:03:34.678" v="924" actId="478"/>
          <ac:spMkLst>
            <pc:docMk/>
            <pc:sldMk cId="3685026034" sldId="272"/>
            <ac:spMk id="3" creationId="{C7B0640E-5889-6A33-D539-005DD9616477}"/>
          </ac:spMkLst>
        </pc:spChg>
        <pc:spChg chg="del mod">
          <ac:chgData name="Jaime Loma" userId="a02fd2b950d03282" providerId="LiveId" clId="{CC096C68-E6DD-4A3A-ABE7-D23A00FDE88C}" dt="2024-02-07T04:03:39.716" v="925" actId="478"/>
          <ac:spMkLst>
            <pc:docMk/>
            <pc:sldMk cId="3685026034" sldId="272"/>
            <ac:spMk id="5" creationId="{25EA3978-1E77-D576-53B2-A5D0DA4AB614}"/>
          </ac:spMkLst>
        </pc:spChg>
        <pc:spChg chg="mod">
          <ac:chgData name="Jaime Loma" userId="a02fd2b950d03282" providerId="LiveId" clId="{CC096C68-E6DD-4A3A-ABE7-D23A00FDE88C}" dt="2024-02-07T04:42:47.572" v="1301" actId="14100"/>
          <ac:spMkLst>
            <pc:docMk/>
            <pc:sldMk cId="3685026034" sldId="272"/>
            <ac:spMk id="10" creationId="{7544D16C-60CA-6DED-6087-9AEE73AA1C85}"/>
          </ac:spMkLst>
        </pc:spChg>
        <pc:spChg chg="mod">
          <ac:chgData name="Jaime Loma" userId="a02fd2b950d03282" providerId="LiveId" clId="{CC096C68-E6DD-4A3A-ABE7-D23A00FDE88C}" dt="2024-02-07T04:42:21.968" v="1296" actId="14100"/>
          <ac:spMkLst>
            <pc:docMk/>
            <pc:sldMk cId="3685026034" sldId="272"/>
            <ac:spMk id="11" creationId="{A71B7818-3E8E-2B32-84CA-0575D7DFA2A4}"/>
          </ac:spMkLst>
        </pc:spChg>
        <pc:spChg chg="mod">
          <ac:chgData name="Jaime Loma" userId="a02fd2b950d03282" providerId="LiveId" clId="{CC096C68-E6DD-4A3A-ABE7-D23A00FDE88C}" dt="2024-02-07T04:42:31.679" v="1297" actId="1076"/>
          <ac:spMkLst>
            <pc:docMk/>
            <pc:sldMk cId="3685026034" sldId="272"/>
            <ac:spMk id="14" creationId="{1E89A910-ACB3-6CFD-CA14-E6537A3C131A}"/>
          </ac:spMkLst>
        </pc:spChg>
        <pc:spChg chg="mod">
          <ac:chgData name="Jaime Loma" userId="a02fd2b950d03282" providerId="LiveId" clId="{CC096C68-E6DD-4A3A-ABE7-D23A00FDE88C}" dt="2024-02-07T04:00:50.178" v="911" actId="20577"/>
          <ac:spMkLst>
            <pc:docMk/>
            <pc:sldMk cId="3685026034" sldId="272"/>
            <ac:spMk id="113" creationId="{D0F0FA33-5D68-B51D-5E6E-C9A9F1EBBFF8}"/>
          </ac:spMkLst>
        </pc:spChg>
        <pc:picChg chg="del">
          <ac:chgData name="Jaime Loma" userId="a02fd2b950d03282" providerId="LiveId" clId="{CC096C68-E6DD-4A3A-ABE7-D23A00FDE88C}" dt="2024-02-07T04:28:28.082" v="1173" actId="478"/>
          <ac:picMkLst>
            <pc:docMk/>
            <pc:sldMk cId="3685026034" sldId="272"/>
            <ac:picMk id="1026" creationId="{D74659CC-9349-A957-F109-9588D28F6E2C}"/>
          </ac:picMkLst>
        </pc:picChg>
        <pc:picChg chg="del">
          <ac:chgData name="Jaime Loma" userId="a02fd2b950d03282" providerId="LiveId" clId="{CC096C68-E6DD-4A3A-ABE7-D23A00FDE88C}" dt="2024-02-07T04:28:29.809" v="1174" actId="478"/>
          <ac:picMkLst>
            <pc:docMk/>
            <pc:sldMk cId="3685026034" sldId="272"/>
            <ac:picMk id="1028" creationId="{F840BA99-D4A7-823E-8196-53A7578052FF}"/>
          </ac:picMkLst>
        </pc:picChg>
        <pc:picChg chg="add mod">
          <ac:chgData name="Jaime Loma" userId="a02fd2b950d03282" providerId="LiveId" clId="{CC096C68-E6DD-4A3A-ABE7-D23A00FDE88C}" dt="2024-02-07T04:42:54.415" v="1303" actId="1076"/>
          <ac:picMkLst>
            <pc:docMk/>
            <pc:sldMk cId="3685026034" sldId="272"/>
            <ac:picMk id="4098" creationId="{E84B0EBE-549D-B7C9-27D1-6DF523A3F7C9}"/>
          </ac:picMkLst>
        </pc:picChg>
      </pc:sldChg>
      <pc:sldChg chg="addSp delSp modSp add mod">
        <pc:chgData name="Jaime Loma" userId="a02fd2b950d03282" providerId="LiveId" clId="{CC096C68-E6DD-4A3A-ABE7-D23A00FDE88C}" dt="2024-02-07T04:53:50.825" v="1393" actId="1076"/>
        <pc:sldMkLst>
          <pc:docMk/>
          <pc:sldMk cId="2151249127" sldId="273"/>
        </pc:sldMkLst>
        <pc:spChg chg="mod">
          <ac:chgData name="Jaime Loma" userId="a02fd2b950d03282" providerId="LiveId" clId="{CC096C68-E6DD-4A3A-ABE7-D23A00FDE88C}" dt="2024-02-07T04:53:50.825" v="1393" actId="1076"/>
          <ac:spMkLst>
            <pc:docMk/>
            <pc:sldMk cId="2151249127" sldId="273"/>
            <ac:spMk id="2" creationId="{5B64C5F6-EA43-2046-EB06-417459D13723}"/>
          </ac:spMkLst>
        </pc:spChg>
        <pc:spChg chg="mod">
          <ac:chgData name="Jaime Loma" userId="a02fd2b950d03282" providerId="LiveId" clId="{CC096C68-E6DD-4A3A-ABE7-D23A00FDE88C}" dt="2024-02-07T04:53:44.164" v="1392" actId="14100"/>
          <ac:spMkLst>
            <pc:docMk/>
            <pc:sldMk cId="2151249127" sldId="273"/>
            <ac:spMk id="10" creationId="{8AA4EE9B-10F2-DDBF-D17A-4560CB7FE942}"/>
          </ac:spMkLst>
        </pc:spChg>
        <pc:spChg chg="del">
          <ac:chgData name="Jaime Loma" userId="a02fd2b950d03282" providerId="LiveId" clId="{CC096C68-E6DD-4A3A-ABE7-D23A00FDE88C}" dt="2024-02-07T04:03:56.933" v="928" actId="478"/>
          <ac:spMkLst>
            <pc:docMk/>
            <pc:sldMk cId="2151249127" sldId="273"/>
            <ac:spMk id="11" creationId="{0D0619DB-DC6B-4E57-8F6B-3F3FED3AC46F}"/>
          </ac:spMkLst>
        </pc:spChg>
        <pc:spChg chg="del">
          <ac:chgData name="Jaime Loma" userId="a02fd2b950d03282" providerId="LiveId" clId="{CC096C68-E6DD-4A3A-ABE7-D23A00FDE88C}" dt="2024-02-07T04:03:54.767" v="927" actId="478"/>
          <ac:spMkLst>
            <pc:docMk/>
            <pc:sldMk cId="2151249127" sldId="273"/>
            <ac:spMk id="14" creationId="{18E35DA2-9F81-CAEA-5F9D-DF92E40F6161}"/>
          </ac:spMkLst>
        </pc:spChg>
        <pc:spChg chg="mod">
          <ac:chgData name="Jaime Loma" userId="a02fd2b950d03282" providerId="LiveId" clId="{CC096C68-E6DD-4A3A-ABE7-D23A00FDE88C}" dt="2024-02-07T04:53:32.864" v="1391" actId="1076"/>
          <ac:spMkLst>
            <pc:docMk/>
            <pc:sldMk cId="2151249127" sldId="273"/>
            <ac:spMk id="113" creationId="{1899B595-9AA0-2126-2C65-2A5C99167473}"/>
          </ac:spMkLst>
        </pc:spChg>
        <pc:picChg chg="del">
          <ac:chgData name="Jaime Loma" userId="a02fd2b950d03282" providerId="LiveId" clId="{CC096C68-E6DD-4A3A-ABE7-D23A00FDE88C}" dt="2024-02-07T04:28:38.194" v="1177" actId="478"/>
          <ac:picMkLst>
            <pc:docMk/>
            <pc:sldMk cId="2151249127" sldId="273"/>
            <ac:picMk id="1026" creationId="{87D22835-5597-17BE-AD0A-54058D12448F}"/>
          </ac:picMkLst>
        </pc:picChg>
        <pc:picChg chg="del">
          <ac:chgData name="Jaime Loma" userId="a02fd2b950d03282" providerId="LiveId" clId="{CC096C68-E6DD-4A3A-ABE7-D23A00FDE88C}" dt="2024-02-07T04:28:40.181" v="1178" actId="478"/>
          <ac:picMkLst>
            <pc:docMk/>
            <pc:sldMk cId="2151249127" sldId="273"/>
            <ac:picMk id="1028" creationId="{36B91B9F-AA7F-9608-7F6B-4C2010A839EB}"/>
          </ac:picMkLst>
        </pc:picChg>
        <pc:picChg chg="add mod">
          <ac:chgData name="Jaime Loma" userId="a02fd2b950d03282" providerId="LiveId" clId="{CC096C68-E6DD-4A3A-ABE7-D23A00FDE88C}" dt="2024-02-07T04:51:20.500" v="1375" actId="732"/>
          <ac:picMkLst>
            <pc:docMk/>
            <pc:sldMk cId="2151249127" sldId="273"/>
            <ac:picMk id="5122" creationId="{5598FD1A-70B2-609D-BBDD-A5C5A58C770B}"/>
          </ac:picMkLst>
        </pc:picChg>
      </pc:sldChg>
      <pc:sldChg chg="addSp delSp modSp add mod">
        <pc:chgData name="Jaime Loma" userId="a02fd2b950d03282" providerId="LiveId" clId="{CC096C68-E6DD-4A3A-ABE7-D23A00FDE88C}" dt="2024-02-07T04:44:24.740" v="1315" actId="1076"/>
        <pc:sldMkLst>
          <pc:docMk/>
          <pc:sldMk cId="3324938086" sldId="274"/>
        </pc:sldMkLst>
        <pc:spChg chg="mod">
          <ac:chgData name="Jaime Loma" userId="a02fd2b950d03282" providerId="LiveId" clId="{CC096C68-E6DD-4A3A-ABE7-D23A00FDE88C}" dt="2024-02-07T04:44:17.077" v="1312" actId="1076"/>
          <ac:spMkLst>
            <pc:docMk/>
            <pc:sldMk cId="3324938086" sldId="274"/>
            <ac:spMk id="2" creationId="{B8273EC3-086C-66A2-CEB8-77C02CF709E7}"/>
          </ac:spMkLst>
        </pc:spChg>
        <pc:spChg chg="mod">
          <ac:chgData name="Jaime Loma" userId="a02fd2b950d03282" providerId="LiveId" clId="{CC096C68-E6DD-4A3A-ABE7-D23A00FDE88C}" dt="2024-02-07T04:44:11.495" v="1311" actId="14100"/>
          <ac:spMkLst>
            <pc:docMk/>
            <pc:sldMk cId="3324938086" sldId="274"/>
            <ac:spMk id="10" creationId="{6D49FAE4-F0A8-1942-91FE-D3773FB4F4E4}"/>
          </ac:spMkLst>
        </pc:spChg>
        <pc:spChg chg="mod">
          <ac:chgData name="Jaime Loma" userId="a02fd2b950d03282" providerId="LiveId" clId="{CC096C68-E6DD-4A3A-ABE7-D23A00FDE88C}" dt="2024-02-07T04:10:12.475" v="1007" actId="20577"/>
          <ac:spMkLst>
            <pc:docMk/>
            <pc:sldMk cId="3324938086" sldId="274"/>
            <ac:spMk id="113" creationId="{36A15BB9-706E-96F0-175F-DC595C0092C3}"/>
          </ac:spMkLst>
        </pc:spChg>
        <pc:picChg chg="del">
          <ac:chgData name="Jaime Loma" userId="a02fd2b950d03282" providerId="LiveId" clId="{CC096C68-E6DD-4A3A-ABE7-D23A00FDE88C}" dt="2024-02-07T04:31:45.849" v="1181" actId="478"/>
          <ac:picMkLst>
            <pc:docMk/>
            <pc:sldMk cId="3324938086" sldId="274"/>
            <ac:picMk id="1026" creationId="{874C4704-B0CF-6C85-DEAA-CC2E6300FCF8}"/>
          </ac:picMkLst>
        </pc:picChg>
        <pc:picChg chg="del">
          <ac:chgData name="Jaime Loma" userId="a02fd2b950d03282" providerId="LiveId" clId="{CC096C68-E6DD-4A3A-ABE7-D23A00FDE88C}" dt="2024-02-07T04:31:50.292" v="1182" actId="478"/>
          <ac:picMkLst>
            <pc:docMk/>
            <pc:sldMk cId="3324938086" sldId="274"/>
            <ac:picMk id="1028" creationId="{0BBAD3D4-18C8-7C33-CD81-82CE1B3853EE}"/>
          </ac:picMkLst>
        </pc:picChg>
        <pc:picChg chg="add mod">
          <ac:chgData name="Jaime Loma" userId="a02fd2b950d03282" providerId="LiveId" clId="{CC096C68-E6DD-4A3A-ABE7-D23A00FDE88C}" dt="2024-02-07T04:44:24.740" v="1315" actId="1076"/>
          <ac:picMkLst>
            <pc:docMk/>
            <pc:sldMk cId="3324938086" sldId="274"/>
            <ac:picMk id="6146" creationId="{882E8A76-BC01-81F7-FCC3-1387483F501D}"/>
          </ac:picMkLst>
        </pc:picChg>
      </pc:sldChg>
      <pc:sldChg chg="add del">
        <pc:chgData name="Jaime Loma" userId="a02fd2b950d03282" providerId="LiveId" clId="{CC096C68-E6DD-4A3A-ABE7-D23A00FDE88C}" dt="2024-02-07T04:14:42.186" v="1022" actId="47"/>
        <pc:sldMkLst>
          <pc:docMk/>
          <pc:sldMk cId="1089592644" sldId="275"/>
        </pc:sldMkLst>
      </pc:sldChg>
      <pc:sldChg chg="addSp delSp modSp add mod">
        <pc:chgData name="Jaime Loma" userId="a02fd2b950d03282" providerId="LiveId" clId="{CC096C68-E6DD-4A3A-ABE7-D23A00FDE88C}" dt="2024-02-07T04:45:12.498" v="1325" actId="1076"/>
        <pc:sldMkLst>
          <pc:docMk/>
          <pc:sldMk cId="3284842433" sldId="276"/>
        </pc:sldMkLst>
        <pc:spChg chg="mod">
          <ac:chgData name="Jaime Loma" userId="a02fd2b950d03282" providerId="LiveId" clId="{CC096C68-E6DD-4A3A-ABE7-D23A00FDE88C}" dt="2024-02-07T04:44:37.539" v="1317" actId="14100"/>
          <ac:spMkLst>
            <pc:docMk/>
            <pc:sldMk cId="3284842433" sldId="276"/>
            <ac:spMk id="2" creationId="{15BA94FD-04F3-CDA6-48DD-0156B7F7CBA1}"/>
          </ac:spMkLst>
        </pc:spChg>
        <pc:spChg chg="mod">
          <ac:chgData name="Jaime Loma" userId="a02fd2b950d03282" providerId="LiveId" clId="{CC096C68-E6DD-4A3A-ABE7-D23A00FDE88C}" dt="2024-02-07T04:44:33.327" v="1316" actId="14100"/>
          <ac:spMkLst>
            <pc:docMk/>
            <pc:sldMk cId="3284842433" sldId="276"/>
            <ac:spMk id="10" creationId="{4F389933-1F9F-B023-D39E-FB811F3B0F96}"/>
          </ac:spMkLst>
        </pc:spChg>
        <pc:spChg chg="mod">
          <ac:chgData name="Jaime Loma" userId="a02fd2b950d03282" providerId="LiveId" clId="{CC096C68-E6DD-4A3A-ABE7-D23A00FDE88C}" dt="2024-02-07T04:44:51.081" v="1320" actId="14100"/>
          <ac:spMkLst>
            <pc:docMk/>
            <pc:sldMk cId="3284842433" sldId="276"/>
            <ac:spMk id="11" creationId="{2E84D3FB-FB88-7728-85DD-235B4BB6809A}"/>
          </ac:spMkLst>
        </pc:spChg>
        <pc:spChg chg="mod">
          <ac:chgData name="Jaime Loma" userId="a02fd2b950d03282" providerId="LiveId" clId="{CC096C68-E6DD-4A3A-ABE7-D23A00FDE88C}" dt="2024-02-07T04:45:04.236" v="1322" actId="1076"/>
          <ac:spMkLst>
            <pc:docMk/>
            <pc:sldMk cId="3284842433" sldId="276"/>
            <ac:spMk id="14" creationId="{6F78771C-787C-B6C8-C890-1B68066CFBA3}"/>
          </ac:spMkLst>
        </pc:spChg>
        <pc:spChg chg="mod">
          <ac:chgData name="Jaime Loma" userId="a02fd2b950d03282" providerId="LiveId" clId="{CC096C68-E6DD-4A3A-ABE7-D23A00FDE88C}" dt="2024-02-07T04:15:04.180" v="1065" actId="20577"/>
          <ac:spMkLst>
            <pc:docMk/>
            <pc:sldMk cId="3284842433" sldId="276"/>
            <ac:spMk id="113" creationId="{369DC156-54D1-3CBC-D643-1B99619ABBDC}"/>
          </ac:spMkLst>
        </pc:spChg>
        <pc:picChg chg="del">
          <ac:chgData name="Jaime Loma" userId="a02fd2b950d03282" providerId="LiveId" clId="{CC096C68-E6DD-4A3A-ABE7-D23A00FDE88C}" dt="2024-02-07T04:33:35.466" v="1187" actId="478"/>
          <ac:picMkLst>
            <pc:docMk/>
            <pc:sldMk cId="3284842433" sldId="276"/>
            <ac:picMk id="1026" creationId="{1FCAFC89-AC7D-46D1-AFCB-2A9BE40B33B0}"/>
          </ac:picMkLst>
        </pc:picChg>
        <pc:picChg chg="del">
          <ac:chgData name="Jaime Loma" userId="a02fd2b950d03282" providerId="LiveId" clId="{CC096C68-E6DD-4A3A-ABE7-D23A00FDE88C}" dt="2024-02-07T04:33:37.445" v="1188" actId="478"/>
          <ac:picMkLst>
            <pc:docMk/>
            <pc:sldMk cId="3284842433" sldId="276"/>
            <ac:picMk id="1028" creationId="{0EA6BB2E-7B98-D500-012D-C4956C278F35}"/>
          </ac:picMkLst>
        </pc:picChg>
        <pc:picChg chg="add mod">
          <ac:chgData name="Jaime Loma" userId="a02fd2b950d03282" providerId="LiveId" clId="{CC096C68-E6DD-4A3A-ABE7-D23A00FDE88C}" dt="2024-02-07T04:45:12.498" v="1325" actId="1076"/>
          <ac:picMkLst>
            <pc:docMk/>
            <pc:sldMk cId="3284842433" sldId="276"/>
            <ac:picMk id="7170" creationId="{ACACE38D-E60E-44B5-AA8C-B96D9C729609}"/>
          </ac:picMkLst>
        </pc:picChg>
      </pc:sldChg>
      <pc:sldChg chg="delSp modSp add mod">
        <pc:chgData name="Jaime Loma" userId="a02fd2b950d03282" providerId="LiveId" clId="{CC096C68-E6DD-4A3A-ABE7-D23A00FDE88C}" dt="2024-02-07T04:46:36.123" v="1335" actId="14100"/>
        <pc:sldMkLst>
          <pc:docMk/>
          <pc:sldMk cId="4209330055" sldId="277"/>
        </pc:sldMkLst>
        <pc:spChg chg="mod">
          <ac:chgData name="Jaime Loma" userId="a02fd2b950d03282" providerId="LiveId" clId="{CC096C68-E6DD-4A3A-ABE7-D23A00FDE88C}" dt="2024-02-07T04:46:02.551" v="1330" actId="255"/>
          <ac:spMkLst>
            <pc:docMk/>
            <pc:sldMk cId="4209330055" sldId="277"/>
            <ac:spMk id="2" creationId="{809AE35E-1B65-2E1F-AEAD-1866DDA1121B}"/>
          </ac:spMkLst>
        </pc:spChg>
        <pc:spChg chg="mod">
          <ac:chgData name="Jaime Loma" userId="a02fd2b950d03282" providerId="LiveId" clId="{CC096C68-E6DD-4A3A-ABE7-D23A00FDE88C}" dt="2024-02-07T04:45:36.058" v="1328" actId="14100"/>
          <ac:spMkLst>
            <pc:docMk/>
            <pc:sldMk cId="4209330055" sldId="277"/>
            <ac:spMk id="10" creationId="{02DE8447-629F-295B-9CCA-013BA3A1EDD4}"/>
          </ac:spMkLst>
        </pc:spChg>
        <pc:spChg chg="mod">
          <ac:chgData name="Jaime Loma" userId="a02fd2b950d03282" providerId="LiveId" clId="{CC096C68-E6DD-4A3A-ABE7-D23A00FDE88C}" dt="2024-02-07T04:18:54.995" v="1130" actId="20577"/>
          <ac:spMkLst>
            <pc:docMk/>
            <pc:sldMk cId="4209330055" sldId="277"/>
            <ac:spMk id="113" creationId="{2100DA0F-7D88-7547-AA42-1507AAAD578E}"/>
          </ac:spMkLst>
        </pc:spChg>
        <pc:picChg chg="del">
          <ac:chgData name="Jaime Loma" userId="a02fd2b950d03282" providerId="LiveId" clId="{CC096C68-E6DD-4A3A-ABE7-D23A00FDE88C}" dt="2024-02-07T04:35:19.169" v="1194" actId="478"/>
          <ac:picMkLst>
            <pc:docMk/>
            <pc:sldMk cId="4209330055" sldId="277"/>
            <ac:picMk id="1026" creationId="{3C1DF4F3-B7FD-FD3C-073C-ABBDF5062A7A}"/>
          </ac:picMkLst>
        </pc:picChg>
        <pc:picChg chg="mod">
          <ac:chgData name="Jaime Loma" userId="a02fd2b950d03282" providerId="LiveId" clId="{CC096C68-E6DD-4A3A-ABE7-D23A00FDE88C}" dt="2024-02-07T04:46:36.123" v="1335" actId="14100"/>
          <ac:picMkLst>
            <pc:docMk/>
            <pc:sldMk cId="4209330055" sldId="277"/>
            <ac:picMk id="1028" creationId="{6E88179B-D9EA-6D90-249F-D71D7AD41B6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0E3CC-4506-4C75-A9C2-9E298EA3E17A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6E460DA8-7883-44EA-9EF8-35FB7736F824}">
      <dgm:prSet phldrT="[Texto]" custT="1"/>
      <dgm:spPr/>
      <dgm:t>
        <a:bodyPr/>
        <a:lstStyle/>
        <a:p>
          <a:r>
            <a:rPr lang="es-EC" sz="1600" b="1" i="0" u="none" strike="noStrike" cap="none" dirty="0" smtClean="0">
              <a:solidFill>
                <a:schemeClr val="dk1"/>
              </a:solidFill>
              <a:latin typeface="+mn-lt"/>
              <a:ea typeface="+mn-ea"/>
              <a:cs typeface="+mn-cs"/>
              <a:sym typeface="Arial"/>
            </a:rPr>
            <a:t>Aprobado: </a:t>
          </a:r>
          <a:r>
            <a:rPr lang="es-EC" sz="1600" b="0" i="0" u="none" strike="noStrike" cap="none" dirty="0" smtClean="0">
              <a:solidFill>
                <a:schemeClr val="dk1"/>
              </a:solidFill>
              <a:latin typeface="+mn-lt"/>
              <a:ea typeface="+mn-ea"/>
              <a:cs typeface="+mn-cs"/>
              <a:sym typeface="Arial"/>
            </a:rPr>
            <a:t>El registro de traslado tendrá estado “aprobado”  luego que el registro cuente con la notificación de aceptado del sistema Ecuapass</a:t>
          </a:r>
          <a:r>
            <a:rPr lang="es-EC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.</a:t>
          </a:r>
          <a:endParaRPr lang="es-ES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83C75E8-2745-47CA-925C-50AF91359427}" type="parTrans" cxnId="{48C71DB6-95AC-4C05-B66A-0D09720ACDCC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AB8457B-5693-48F7-8A7A-E02950BBD183}" type="sibTrans" cxnId="{48C71DB6-95AC-4C05-B66A-0D09720ACDCC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BD31B2C-0848-41EC-81A2-D74167B6424B}">
      <dgm:prSet phldrT="[Texto]" custT="1"/>
      <dgm:spPr/>
      <dgm:t>
        <a:bodyPr/>
        <a:lstStyle/>
        <a:p>
          <a:r>
            <a:rPr lang="es-EC" sz="1600" b="1" i="0" u="none" strike="noStrike" cap="non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Finalizado: </a:t>
          </a:r>
          <a:r>
            <a:rPr lang="es-EC" sz="1600" b="0" i="0" u="none" strike="noStrike" cap="non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De forma automática, cuando la DAE asociada al registro de traslado cuente con el  respectivo Informe de Ingreso de Exportación (IIE) con tipo de autorización “Exportación” , por parte de la “Zona primaria (Destino)” o “Zona primaria (2do destino)”. </a:t>
          </a:r>
          <a:endParaRPr lang="es-ES" sz="1600" b="0" i="0" u="none" strike="noStrike" cap="none" dirty="0">
            <a:solidFill>
              <a:schemeClr val="dk1"/>
            </a:solidFill>
            <a:latin typeface="+mn-lt"/>
            <a:ea typeface="+mn-ea"/>
            <a:cs typeface="+mn-cs"/>
          </a:endParaRPr>
        </a:p>
      </dgm:t>
    </dgm:pt>
    <dgm:pt modelId="{775DCB46-0230-4378-BA1F-3D4CB341B49B}" type="parTrans" cxnId="{7E73CE2E-FFA5-454B-96A0-537D851AAB77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97BADC1-270E-444A-B634-747014B4F77E}" type="sibTrans" cxnId="{7E73CE2E-FFA5-454B-96A0-537D851AAB77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874C926-2BC5-4DA8-AB00-1907E7E8272D}">
      <dgm:prSet custT="1"/>
      <dgm:spPr/>
      <dgm:t>
        <a:bodyPr/>
        <a:lstStyle/>
        <a:p>
          <a:r>
            <a:rPr lang="es-EC" sz="1600" b="1" i="0" u="none" strike="noStrike" cap="non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Rechazado: </a:t>
          </a:r>
          <a:r>
            <a:rPr lang="es-EC" sz="1600" b="0" i="0" u="none" strike="noStrike" cap="non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Cuando la solicitud  de corrección bajo el tipo de envío “eliminación” haya sido aceptada por el sistema Ecuapass. </a:t>
          </a:r>
        </a:p>
        <a:p>
          <a:r>
            <a:rPr lang="es-EC" sz="1600" b="0" i="0" u="none" strike="noStrike" cap="non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Cuando la DAE sea rechazada automáticamente por no tener asociados registros de informes de ingreso del tipo de autorización de ingreso “exportación” dentro del plazo de vigencia de la DAE. </a:t>
          </a:r>
          <a:endParaRPr lang="es-ES" sz="1600" b="0" i="0" u="none" strike="noStrike" cap="none" dirty="0">
            <a:solidFill>
              <a:schemeClr val="dk1"/>
            </a:solidFill>
            <a:latin typeface="+mn-lt"/>
            <a:ea typeface="+mn-ea"/>
            <a:cs typeface="+mn-cs"/>
          </a:endParaRPr>
        </a:p>
      </dgm:t>
    </dgm:pt>
    <dgm:pt modelId="{7E8DCA60-14DB-4BA2-8F4D-1C98270544D5}" type="parTrans" cxnId="{BB9A41BA-D1EA-44D6-B4CF-D1CBA1D93F78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50D75B4-F87B-4240-9D19-A9434DACA244}" type="sibTrans" cxnId="{BB9A41BA-D1EA-44D6-B4CF-D1CBA1D93F78}">
      <dgm:prSet/>
      <dgm:spPr/>
      <dgm:t>
        <a:bodyPr/>
        <a:lstStyle/>
        <a:p>
          <a:endParaRPr lang="es-ES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EE6EF4C-8011-4269-A60E-5478ED0BA2A0}" type="pres">
      <dgm:prSet presAssocID="{EFA0E3CC-4506-4C75-A9C2-9E298EA3E1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52F9208-9E21-4C81-AA65-FE95D5E51432}" type="pres">
      <dgm:prSet presAssocID="{EFA0E3CC-4506-4C75-A9C2-9E298EA3E17A}" presName="Name1" presStyleCnt="0"/>
      <dgm:spPr/>
    </dgm:pt>
    <dgm:pt modelId="{313294B4-B379-4E4E-A7A8-4C0EFF6D560A}" type="pres">
      <dgm:prSet presAssocID="{EFA0E3CC-4506-4C75-A9C2-9E298EA3E17A}" presName="cycle" presStyleCnt="0"/>
      <dgm:spPr/>
    </dgm:pt>
    <dgm:pt modelId="{357F8A6E-AD8E-4057-AB55-FD3B5C6FCC33}" type="pres">
      <dgm:prSet presAssocID="{EFA0E3CC-4506-4C75-A9C2-9E298EA3E17A}" presName="srcNode" presStyleLbl="node1" presStyleIdx="0" presStyleCnt="3"/>
      <dgm:spPr/>
    </dgm:pt>
    <dgm:pt modelId="{664EF139-D355-484B-8A90-758407F7B667}" type="pres">
      <dgm:prSet presAssocID="{EFA0E3CC-4506-4C75-A9C2-9E298EA3E17A}" presName="conn" presStyleLbl="parChTrans1D2" presStyleIdx="0" presStyleCnt="1"/>
      <dgm:spPr/>
      <dgm:t>
        <a:bodyPr/>
        <a:lstStyle/>
        <a:p>
          <a:endParaRPr lang="es-ES"/>
        </a:p>
      </dgm:t>
    </dgm:pt>
    <dgm:pt modelId="{2E1CDB23-8557-43C1-8AE1-C58D1174E262}" type="pres">
      <dgm:prSet presAssocID="{EFA0E3CC-4506-4C75-A9C2-9E298EA3E17A}" presName="extraNode" presStyleLbl="node1" presStyleIdx="0" presStyleCnt="3"/>
      <dgm:spPr/>
    </dgm:pt>
    <dgm:pt modelId="{B87DD664-40B9-4ED7-A5BF-FD2A8C39D9A7}" type="pres">
      <dgm:prSet presAssocID="{EFA0E3CC-4506-4C75-A9C2-9E298EA3E17A}" presName="dstNode" presStyleLbl="node1" presStyleIdx="0" presStyleCnt="3"/>
      <dgm:spPr/>
    </dgm:pt>
    <dgm:pt modelId="{944402ED-E5C5-4478-A726-F7F736A4D3C0}" type="pres">
      <dgm:prSet presAssocID="{6E460DA8-7883-44EA-9EF8-35FB7736F8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CA6988-900B-4911-93D8-B56D60C2BAC7}" type="pres">
      <dgm:prSet presAssocID="{6E460DA8-7883-44EA-9EF8-35FB7736F824}" presName="accent_1" presStyleCnt="0"/>
      <dgm:spPr/>
    </dgm:pt>
    <dgm:pt modelId="{0FE88C86-C21B-4A66-96E8-7D987BADA5B7}" type="pres">
      <dgm:prSet presAssocID="{6E460DA8-7883-44EA-9EF8-35FB7736F824}" presName="accentRepeatNode" presStyleLbl="solidFgAcc1" presStyleIdx="0" presStyleCnt="3"/>
      <dgm:spPr/>
    </dgm:pt>
    <dgm:pt modelId="{36134FB1-8DF3-455A-813F-D6B93A691DFC}" type="pres">
      <dgm:prSet presAssocID="{6BD31B2C-0848-41EC-81A2-D74167B6424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AAA38C-8462-4918-A301-FF5C04535051}" type="pres">
      <dgm:prSet presAssocID="{6BD31B2C-0848-41EC-81A2-D74167B6424B}" presName="accent_2" presStyleCnt="0"/>
      <dgm:spPr/>
    </dgm:pt>
    <dgm:pt modelId="{DC29DB03-BBBB-42C5-846C-F8380AC2D6C5}" type="pres">
      <dgm:prSet presAssocID="{6BD31B2C-0848-41EC-81A2-D74167B6424B}" presName="accentRepeatNode" presStyleLbl="solidFgAcc1" presStyleIdx="1" presStyleCnt="3"/>
      <dgm:spPr/>
    </dgm:pt>
    <dgm:pt modelId="{BA6954A1-EBF0-462B-BB4F-970DFF39CCA2}" type="pres">
      <dgm:prSet presAssocID="{9874C926-2BC5-4DA8-AB00-1907E7E8272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2F824-EBA1-4749-B885-A8652163AE8A}" type="pres">
      <dgm:prSet presAssocID="{9874C926-2BC5-4DA8-AB00-1907E7E8272D}" presName="accent_3" presStyleCnt="0"/>
      <dgm:spPr/>
    </dgm:pt>
    <dgm:pt modelId="{332D0596-D937-4C3C-859F-987CBC01B597}" type="pres">
      <dgm:prSet presAssocID="{9874C926-2BC5-4DA8-AB00-1907E7E8272D}" presName="accentRepeatNode" presStyleLbl="solidFgAcc1" presStyleIdx="2" presStyleCnt="3"/>
      <dgm:spPr/>
    </dgm:pt>
  </dgm:ptLst>
  <dgm:cxnLst>
    <dgm:cxn modelId="{48C71DB6-95AC-4C05-B66A-0D09720ACDCC}" srcId="{EFA0E3CC-4506-4C75-A9C2-9E298EA3E17A}" destId="{6E460DA8-7883-44EA-9EF8-35FB7736F824}" srcOrd="0" destOrd="0" parTransId="{783C75E8-2745-47CA-925C-50AF91359427}" sibTransId="{FAB8457B-5693-48F7-8A7A-E02950BBD183}"/>
    <dgm:cxn modelId="{162E4A14-66A3-4590-8E94-E351A9B1F549}" type="presOf" srcId="{FAB8457B-5693-48F7-8A7A-E02950BBD183}" destId="{664EF139-D355-484B-8A90-758407F7B667}" srcOrd="0" destOrd="0" presId="urn:microsoft.com/office/officeart/2008/layout/VerticalCurvedList"/>
    <dgm:cxn modelId="{4B8A5563-B3F4-40BD-9AF4-6E6CB365F80B}" type="presOf" srcId="{EFA0E3CC-4506-4C75-A9C2-9E298EA3E17A}" destId="{4EE6EF4C-8011-4269-A60E-5478ED0BA2A0}" srcOrd="0" destOrd="0" presId="urn:microsoft.com/office/officeart/2008/layout/VerticalCurvedList"/>
    <dgm:cxn modelId="{D47366FA-DF52-4902-A057-41A1C2494C5C}" type="presOf" srcId="{6BD31B2C-0848-41EC-81A2-D74167B6424B}" destId="{36134FB1-8DF3-455A-813F-D6B93A691DFC}" srcOrd="0" destOrd="0" presId="urn:microsoft.com/office/officeart/2008/layout/VerticalCurvedList"/>
    <dgm:cxn modelId="{00D29680-D763-4284-81BD-D41054CC4DC2}" type="presOf" srcId="{9874C926-2BC5-4DA8-AB00-1907E7E8272D}" destId="{BA6954A1-EBF0-462B-BB4F-970DFF39CCA2}" srcOrd="0" destOrd="0" presId="urn:microsoft.com/office/officeart/2008/layout/VerticalCurvedList"/>
    <dgm:cxn modelId="{7E73CE2E-FFA5-454B-96A0-537D851AAB77}" srcId="{EFA0E3CC-4506-4C75-A9C2-9E298EA3E17A}" destId="{6BD31B2C-0848-41EC-81A2-D74167B6424B}" srcOrd="1" destOrd="0" parTransId="{775DCB46-0230-4378-BA1F-3D4CB341B49B}" sibTransId="{397BADC1-270E-444A-B634-747014B4F77E}"/>
    <dgm:cxn modelId="{BB9A41BA-D1EA-44D6-B4CF-D1CBA1D93F78}" srcId="{EFA0E3CC-4506-4C75-A9C2-9E298EA3E17A}" destId="{9874C926-2BC5-4DA8-AB00-1907E7E8272D}" srcOrd="2" destOrd="0" parTransId="{7E8DCA60-14DB-4BA2-8F4D-1C98270544D5}" sibTransId="{450D75B4-F87B-4240-9D19-A9434DACA244}"/>
    <dgm:cxn modelId="{F0BCC3DE-E0CC-483A-B145-FC81FD960B82}" type="presOf" srcId="{6E460DA8-7883-44EA-9EF8-35FB7736F824}" destId="{944402ED-E5C5-4478-A726-F7F736A4D3C0}" srcOrd="0" destOrd="0" presId="urn:microsoft.com/office/officeart/2008/layout/VerticalCurvedList"/>
    <dgm:cxn modelId="{6AEAEF3E-8B0D-41AA-89BF-0F07ACDB51F3}" type="presParOf" srcId="{4EE6EF4C-8011-4269-A60E-5478ED0BA2A0}" destId="{352F9208-9E21-4C81-AA65-FE95D5E51432}" srcOrd="0" destOrd="0" presId="urn:microsoft.com/office/officeart/2008/layout/VerticalCurvedList"/>
    <dgm:cxn modelId="{B2A6F6BB-91AF-4AFC-A3BC-C4DE3AD5D2A8}" type="presParOf" srcId="{352F9208-9E21-4C81-AA65-FE95D5E51432}" destId="{313294B4-B379-4E4E-A7A8-4C0EFF6D560A}" srcOrd="0" destOrd="0" presId="urn:microsoft.com/office/officeart/2008/layout/VerticalCurvedList"/>
    <dgm:cxn modelId="{EEAD1CC2-E8F6-4D59-AD90-245302E696B6}" type="presParOf" srcId="{313294B4-B379-4E4E-A7A8-4C0EFF6D560A}" destId="{357F8A6E-AD8E-4057-AB55-FD3B5C6FCC33}" srcOrd="0" destOrd="0" presId="urn:microsoft.com/office/officeart/2008/layout/VerticalCurvedList"/>
    <dgm:cxn modelId="{EFF40B59-9433-4C50-A2D0-26FB628B7896}" type="presParOf" srcId="{313294B4-B379-4E4E-A7A8-4C0EFF6D560A}" destId="{664EF139-D355-484B-8A90-758407F7B667}" srcOrd="1" destOrd="0" presId="urn:microsoft.com/office/officeart/2008/layout/VerticalCurvedList"/>
    <dgm:cxn modelId="{380E0849-136B-4C16-A2EC-7A7070ED536A}" type="presParOf" srcId="{313294B4-B379-4E4E-A7A8-4C0EFF6D560A}" destId="{2E1CDB23-8557-43C1-8AE1-C58D1174E262}" srcOrd="2" destOrd="0" presId="urn:microsoft.com/office/officeart/2008/layout/VerticalCurvedList"/>
    <dgm:cxn modelId="{D439C176-6016-49C1-AC63-C2107E9654C2}" type="presParOf" srcId="{313294B4-B379-4E4E-A7A8-4C0EFF6D560A}" destId="{B87DD664-40B9-4ED7-A5BF-FD2A8C39D9A7}" srcOrd="3" destOrd="0" presId="urn:microsoft.com/office/officeart/2008/layout/VerticalCurvedList"/>
    <dgm:cxn modelId="{258A21B1-C0B8-4590-8D42-212E4020949B}" type="presParOf" srcId="{352F9208-9E21-4C81-AA65-FE95D5E51432}" destId="{944402ED-E5C5-4478-A726-F7F736A4D3C0}" srcOrd="1" destOrd="0" presId="urn:microsoft.com/office/officeart/2008/layout/VerticalCurvedList"/>
    <dgm:cxn modelId="{6EE1F67A-F3A7-4C4B-BE02-207039BC0697}" type="presParOf" srcId="{352F9208-9E21-4C81-AA65-FE95D5E51432}" destId="{CCCA6988-900B-4911-93D8-B56D60C2BAC7}" srcOrd="2" destOrd="0" presId="urn:microsoft.com/office/officeart/2008/layout/VerticalCurvedList"/>
    <dgm:cxn modelId="{17444B3D-DB4E-417F-B77A-47055511F0A5}" type="presParOf" srcId="{CCCA6988-900B-4911-93D8-B56D60C2BAC7}" destId="{0FE88C86-C21B-4A66-96E8-7D987BADA5B7}" srcOrd="0" destOrd="0" presId="urn:microsoft.com/office/officeart/2008/layout/VerticalCurvedList"/>
    <dgm:cxn modelId="{0A17256B-D2F5-4A50-8BD7-EBE0189F17E0}" type="presParOf" srcId="{352F9208-9E21-4C81-AA65-FE95D5E51432}" destId="{36134FB1-8DF3-455A-813F-D6B93A691DFC}" srcOrd="3" destOrd="0" presId="urn:microsoft.com/office/officeart/2008/layout/VerticalCurvedList"/>
    <dgm:cxn modelId="{5D1353C9-CC9A-48E6-9CEA-BDD8BE542662}" type="presParOf" srcId="{352F9208-9E21-4C81-AA65-FE95D5E51432}" destId="{A8AAA38C-8462-4918-A301-FF5C04535051}" srcOrd="4" destOrd="0" presId="urn:microsoft.com/office/officeart/2008/layout/VerticalCurvedList"/>
    <dgm:cxn modelId="{4429F778-9C58-473D-8F1E-E9C7B908F19B}" type="presParOf" srcId="{A8AAA38C-8462-4918-A301-FF5C04535051}" destId="{DC29DB03-BBBB-42C5-846C-F8380AC2D6C5}" srcOrd="0" destOrd="0" presId="urn:microsoft.com/office/officeart/2008/layout/VerticalCurvedList"/>
    <dgm:cxn modelId="{AC64F788-0D1F-443C-9FE8-CD947EC5DCC7}" type="presParOf" srcId="{352F9208-9E21-4C81-AA65-FE95D5E51432}" destId="{BA6954A1-EBF0-462B-BB4F-970DFF39CCA2}" srcOrd="5" destOrd="0" presId="urn:microsoft.com/office/officeart/2008/layout/VerticalCurvedList"/>
    <dgm:cxn modelId="{6F3773EF-E94C-46FB-9A1F-F3B621F59A0C}" type="presParOf" srcId="{352F9208-9E21-4C81-AA65-FE95D5E51432}" destId="{DA02F824-EBA1-4749-B885-A8652163AE8A}" srcOrd="6" destOrd="0" presId="urn:microsoft.com/office/officeart/2008/layout/VerticalCurvedList"/>
    <dgm:cxn modelId="{7333D77E-0AAE-4924-81C4-71612C0D1AFA}" type="presParOf" srcId="{DA02F824-EBA1-4749-B885-A8652163AE8A}" destId="{332D0596-D937-4C3C-859F-987CBC01B5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EF139-D355-484B-8A90-758407F7B667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402ED-E5C5-4478-A726-F7F736A4D3C0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u="none" strike="noStrike" kern="1200" cap="none" dirty="0" smtClean="0">
              <a:solidFill>
                <a:schemeClr val="dk1"/>
              </a:solidFill>
              <a:latin typeface="+mn-lt"/>
              <a:ea typeface="+mn-ea"/>
              <a:cs typeface="+mn-cs"/>
              <a:sym typeface="Arial"/>
            </a:rPr>
            <a:t>Aprobado: </a:t>
          </a:r>
          <a:r>
            <a:rPr lang="es-EC" sz="1600" b="0" i="0" u="none" strike="noStrike" kern="1200" cap="none" dirty="0" smtClean="0">
              <a:solidFill>
                <a:schemeClr val="dk1"/>
              </a:solidFill>
              <a:latin typeface="+mn-lt"/>
              <a:ea typeface="+mn-ea"/>
              <a:cs typeface="+mn-cs"/>
              <a:sym typeface="Arial"/>
            </a:rPr>
            <a:t>El registro de traslado tendrá estado “aprobado”  luego que el registro cuente con la notificación de aceptado del sistema Ecuapass</a:t>
          </a:r>
          <a:r>
            <a:rPr lang="es-EC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.</a:t>
          </a:r>
          <a:endParaRPr lang="es-ES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52110" y="541866"/>
        <a:ext cx="7301111" cy="1083733"/>
      </dsp:txXfrm>
    </dsp:sp>
    <dsp:sp modelId="{0FE88C86-C21B-4A66-96E8-7D987BADA5B7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34FB1-8DF3-455A-813F-D6B93A691DFC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u="none" strike="noStrike" kern="1200" cap="non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Finalizado: </a:t>
          </a:r>
          <a:r>
            <a:rPr lang="es-EC" sz="1600" b="0" i="0" u="none" strike="noStrike" kern="1200" cap="non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De forma automática, cuando la DAE asociada al registro de traslado cuente con el  respectivo Informe de Ingreso de Exportación (IIE) con tipo de autorización “Exportación” , por parte de la “Zona primaria (Destino)” o “Zona primaria (2do destino)”. </a:t>
          </a:r>
          <a:endParaRPr lang="es-ES" sz="1600" b="0" i="0" u="none" strike="noStrike" kern="1200" cap="none" dirty="0">
            <a:solidFill>
              <a:schemeClr val="dk1"/>
            </a:solidFill>
            <a:latin typeface="+mn-lt"/>
            <a:ea typeface="+mn-ea"/>
            <a:cs typeface="+mn-cs"/>
          </a:endParaRPr>
        </a:p>
      </dsp:txBody>
      <dsp:txXfrm>
        <a:off x="1146048" y="2167466"/>
        <a:ext cx="6907174" cy="1083733"/>
      </dsp:txXfrm>
    </dsp:sp>
    <dsp:sp modelId="{DC29DB03-BBBB-42C5-846C-F8380AC2D6C5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954A1-EBF0-462B-BB4F-970DFF39CCA2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0" u="none" strike="noStrike" kern="1200" cap="non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Rechazado: </a:t>
          </a:r>
          <a:r>
            <a:rPr lang="es-EC" sz="1600" b="0" i="0" u="none" strike="noStrike" kern="1200" cap="non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Cuando la solicitud  de corrección bajo el tipo de envío “eliminación” haya sido aceptada por el sistema Ecuapass.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u="none" strike="noStrike" kern="1200" cap="non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Cuando la DAE sea rechazada automáticamente por no tener asociados registros de informes de ingreso del tipo de autorización de ingreso “exportación” dentro del plazo de vigencia de la DAE. </a:t>
          </a:r>
          <a:endParaRPr lang="es-ES" sz="1600" b="0" i="0" u="none" strike="noStrike" kern="1200" cap="none" dirty="0">
            <a:solidFill>
              <a:schemeClr val="dk1"/>
            </a:solidFill>
            <a:latin typeface="+mn-lt"/>
            <a:ea typeface="+mn-ea"/>
            <a:cs typeface="+mn-cs"/>
          </a:endParaRPr>
        </a:p>
      </dsp:txBody>
      <dsp:txXfrm>
        <a:off x="752110" y="3793066"/>
        <a:ext cx="7301111" cy="1083733"/>
      </dsp:txXfrm>
    </dsp:sp>
    <dsp:sp modelId="{332D0596-D937-4C3C-859F-987CBC01B597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7028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 Y CAMBIAR EL NOMBRE DE LA INSTITUCIÓN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CIERRE: EL CIERRE DEBERÁ SER DISEÑADO POR CADA INSTITUCIÓN DE ACUERDO AL MODELO</a:t>
            </a: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508443" y="1155317"/>
            <a:ext cx="6081824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C" sz="3600" b="1" i="1" dirty="0" smtClean="0">
                <a:solidFill>
                  <a:srgbClr val="FFFFFF"/>
                </a:solidFill>
              </a:rPr>
              <a:t>TRASLADO DE MERCANCÍAS DE EXPORTACIÓN,. </a:t>
            </a:r>
            <a:endParaRPr lang="es-EC" sz="3600" b="1" i="1" dirty="0">
              <a:solidFill>
                <a:srgbClr val="FFFFFF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83F43D6-D061-286E-C644-F3478C6D46BF}"/>
              </a:ext>
            </a:extLst>
          </p:cNvPr>
          <p:cNvSpPr txBox="1"/>
          <p:nvPr/>
        </p:nvSpPr>
        <p:spPr>
          <a:xfrm>
            <a:off x="10517459" y="4831294"/>
            <a:ext cx="271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dirty="0" smtClean="0">
                <a:solidFill>
                  <a:schemeClr val="bg1"/>
                </a:solidFill>
              </a:rPr>
              <a:t>15-07-2024</a:t>
            </a:r>
            <a:endParaRPr lang="es-EC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921992"/>
            <a:ext cx="108963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 smtClean="0">
                <a:solidFill>
                  <a:srgbClr val="4C3DA8"/>
                </a:solidFill>
              </a:rPr>
              <a:t>Consideraciones a tener en cuenta para el Registro de Traslado</a:t>
            </a:r>
            <a:endParaRPr sz="1600" b="1" dirty="0">
              <a:solidFill>
                <a:srgbClr val="4C3DA8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24589" y="1628799"/>
            <a:ext cx="93591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Solo se puede asociar una DAE con estado “Asignación canal de aforo”.</a:t>
            </a:r>
          </a:p>
          <a:p>
            <a:pPr algn="just"/>
            <a:endParaRPr lang="es-E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 número de DAE debe ser un número válido y vigente. </a:t>
            </a:r>
          </a:p>
          <a:p>
            <a:pPr algn="just"/>
            <a:endParaRPr lang="es-E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 número de la DAE puede ser asociado al registro de traslado por una sola vez. </a:t>
            </a:r>
          </a:p>
          <a:p>
            <a:pPr algn="just"/>
            <a:endParaRPr lang="es-E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 registro de traslado debe ser realizado por el mismo Exportador o declarante. </a:t>
            </a:r>
          </a:p>
          <a:p>
            <a:pPr algn="just"/>
            <a:endParaRPr lang="es-E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Si el registro de traslado es realizado por el transportista, no se valida relación con exportador. </a:t>
            </a:r>
          </a:p>
          <a:p>
            <a:pPr algn="just"/>
            <a:endParaRPr lang="es-E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 información del campo “Zona Primaria (Destino)” o “Zona primaria (2do destino)” según corresponda, debe ser igual al depósito temporal declarado en la DAE en el campo “B23 Almacén de lugar de partida”. </a:t>
            </a:r>
            <a:endParaRPr lang="es-EC" sz="16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dk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just"/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18865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921992"/>
            <a:ext cx="108963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 smtClean="0">
                <a:solidFill>
                  <a:srgbClr val="4C3DA8"/>
                </a:solidFill>
              </a:rPr>
              <a:t>Estados del Registro de Traslado</a:t>
            </a:r>
            <a:endParaRPr sz="1600" b="1" dirty="0">
              <a:solidFill>
                <a:srgbClr val="4C3DA8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456269"/>
              </p:ext>
            </p:extLst>
          </p:nvPr>
        </p:nvGraphicFramePr>
        <p:xfrm>
          <a:off x="2032000" y="11130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84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103554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s-EC" sz="3200" b="1" dirty="0">
                <a:solidFill>
                  <a:srgbClr val="4C3DA8"/>
                </a:solidFill>
              </a:rPr>
              <a:t>Traslado de Exportación </a:t>
            </a:r>
          </a:p>
        </p:txBody>
      </p:sp>
      <p:grpSp>
        <p:nvGrpSpPr>
          <p:cNvPr id="21" name="Google Shape;1043;p43"/>
          <p:cNvGrpSpPr/>
          <p:nvPr/>
        </p:nvGrpSpPr>
        <p:grpSpPr>
          <a:xfrm>
            <a:off x="569400" y="2646500"/>
            <a:ext cx="8005200" cy="331800"/>
            <a:chOff x="569400" y="2733900"/>
            <a:chExt cx="8005200" cy="331800"/>
          </a:xfrm>
        </p:grpSpPr>
        <p:sp>
          <p:nvSpPr>
            <p:cNvPr id="22" name="Google Shape;1044;p43"/>
            <p:cNvSpPr txBox="1"/>
            <p:nvPr/>
          </p:nvSpPr>
          <p:spPr>
            <a:xfrm>
              <a:off x="5509500" y="2733900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Engagement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1045;p43"/>
            <p:cNvSpPr txBox="1"/>
            <p:nvPr/>
          </p:nvSpPr>
          <p:spPr>
            <a:xfrm>
              <a:off x="7156200" y="2733900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Persistence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1046;p43"/>
            <p:cNvSpPr txBox="1"/>
            <p:nvPr/>
          </p:nvSpPr>
          <p:spPr>
            <a:xfrm>
              <a:off x="569400" y="2733900"/>
              <a:ext cx="1418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Positivity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5" name="Google Shape;1047;p43"/>
            <p:cNvGrpSpPr/>
            <p:nvPr/>
          </p:nvGrpSpPr>
          <p:grpSpPr>
            <a:xfrm>
              <a:off x="2216100" y="2733900"/>
              <a:ext cx="3065100" cy="331800"/>
              <a:chOff x="2216100" y="1130275"/>
              <a:chExt cx="3065100" cy="331800"/>
            </a:xfrm>
          </p:grpSpPr>
          <p:sp>
            <p:nvSpPr>
              <p:cNvPr id="26" name="Google Shape;1048;p43"/>
              <p:cNvSpPr txBox="1"/>
              <p:nvPr/>
            </p:nvSpPr>
            <p:spPr>
              <a:xfrm>
                <a:off x="2216100" y="1130275"/>
                <a:ext cx="1418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Communicate</a:t>
                </a:r>
                <a:endParaRPr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7" name="Google Shape;1049;p43"/>
              <p:cNvSpPr txBox="1"/>
              <p:nvPr/>
            </p:nvSpPr>
            <p:spPr>
              <a:xfrm>
                <a:off x="3862800" y="1130275"/>
                <a:ext cx="1418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Purpose</a:t>
                </a:r>
                <a:endParaRPr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sp>
        <p:nvSpPr>
          <p:cNvPr id="28" name="Google Shape;1044;p43"/>
          <p:cNvSpPr txBox="1"/>
          <p:nvPr/>
        </p:nvSpPr>
        <p:spPr>
          <a:xfrm>
            <a:off x="5661900" y="2798900"/>
            <a:ext cx="14184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Engagement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" name="Google Shape;1045;p43"/>
          <p:cNvSpPr txBox="1"/>
          <p:nvPr/>
        </p:nvSpPr>
        <p:spPr>
          <a:xfrm>
            <a:off x="8127341" y="2798900"/>
            <a:ext cx="14184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Persistence</a:t>
            </a: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" name="Google Shape;1046;p43"/>
          <p:cNvSpPr txBox="1"/>
          <p:nvPr/>
        </p:nvSpPr>
        <p:spPr>
          <a:xfrm>
            <a:off x="721800" y="2798900"/>
            <a:ext cx="14184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Positivity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" name="Google Shape;1048;p43"/>
          <p:cNvSpPr txBox="1"/>
          <p:nvPr/>
        </p:nvSpPr>
        <p:spPr>
          <a:xfrm>
            <a:off x="2368500" y="2798900"/>
            <a:ext cx="14184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Communicate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" name="Google Shape;1049;p43"/>
          <p:cNvSpPr txBox="1"/>
          <p:nvPr/>
        </p:nvSpPr>
        <p:spPr>
          <a:xfrm>
            <a:off x="4015200" y="2798900"/>
            <a:ext cx="14184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Purpose</a:t>
            </a: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3" name="Group 49">
            <a:extLst>
              <a:ext uri="{FF2B5EF4-FFF2-40B4-BE49-F238E27FC236}">
                <a16:creationId xmlns="" xmlns:a16="http://schemas.microsoft.com/office/drawing/2014/main" id="{E0FF70A3-F67C-4074-86C1-4A2DB5B31B44}"/>
              </a:ext>
            </a:extLst>
          </p:cNvPr>
          <p:cNvGrpSpPr/>
          <p:nvPr/>
        </p:nvGrpSpPr>
        <p:grpSpPr>
          <a:xfrm>
            <a:off x="2314535" y="2465648"/>
            <a:ext cx="1821392" cy="720080"/>
            <a:chOff x="623889" y="2465648"/>
            <a:chExt cx="1824216" cy="720080"/>
          </a:xfrm>
        </p:grpSpPr>
        <p:sp>
          <p:nvSpPr>
            <p:cNvPr id="34" name="Rectangle 6">
              <a:extLst>
                <a:ext uri="{FF2B5EF4-FFF2-40B4-BE49-F238E27FC236}">
                  <a16:creationId xmlns="" xmlns:a16="http://schemas.microsoft.com/office/drawing/2014/main" id="{71136469-93BC-4BB3-A860-8011ABA93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9" y="2465648"/>
              <a:ext cx="816600" cy="229322"/>
            </a:xfrm>
            <a:prstGeom prst="rect">
              <a:avLst/>
            </a:prstGeom>
            <a:solidFill>
              <a:srgbClr val="2980B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="" xmlns:a16="http://schemas.microsoft.com/office/drawing/2014/main" id="{2944A36F-5E7C-4AB2-9D01-603B4B2385B1}"/>
                </a:ext>
              </a:extLst>
            </p:cNvPr>
            <p:cNvSpPr/>
            <p:nvPr/>
          </p:nvSpPr>
          <p:spPr>
            <a:xfrm>
              <a:off x="911424" y="2465648"/>
              <a:ext cx="384553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2F2F2">
                    <a:lumMod val="10000"/>
                    <a:alpha val="0"/>
                  </a:srgbClr>
                </a:gs>
                <a:gs pos="100000">
                  <a:srgbClr val="F2F2F2">
                    <a:lumMod val="10000"/>
                    <a:alpha val="6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Right Triangle 2">
              <a:extLst>
                <a:ext uri="{FF2B5EF4-FFF2-40B4-BE49-F238E27FC236}">
                  <a16:creationId xmlns="" xmlns:a16="http://schemas.microsoft.com/office/drawing/2014/main" id="{16D76E45-64F0-4C2A-AD22-EEFFC1CBC2EE}"/>
                </a:ext>
              </a:extLst>
            </p:cNvPr>
            <p:cNvSpPr/>
            <p:nvPr/>
          </p:nvSpPr>
          <p:spPr>
            <a:xfrm rot="5400000">
              <a:off x="1512001" y="2249624"/>
              <a:ext cx="720080" cy="1152128"/>
            </a:xfrm>
            <a:prstGeom prst="rtTriangle">
              <a:avLst/>
            </a:prstGeom>
            <a:solidFill>
              <a:srgbClr val="2980B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" name="Group 124">
            <a:extLst>
              <a:ext uri="{FF2B5EF4-FFF2-40B4-BE49-F238E27FC236}">
                <a16:creationId xmlns="" xmlns:a16="http://schemas.microsoft.com/office/drawing/2014/main" id="{836AFCEF-A5E0-4136-B133-1A75FA854CE7}"/>
              </a:ext>
            </a:extLst>
          </p:cNvPr>
          <p:cNvGrpSpPr/>
          <p:nvPr/>
        </p:nvGrpSpPr>
        <p:grpSpPr>
          <a:xfrm>
            <a:off x="7638213" y="2465648"/>
            <a:ext cx="1847540" cy="720080"/>
            <a:chOff x="4044259" y="2465648"/>
            <a:chExt cx="2049144" cy="720080"/>
          </a:xfrm>
        </p:grpSpPr>
        <p:sp>
          <p:nvSpPr>
            <p:cNvPr id="50" name="Freeform: Shape 10">
              <a:extLst>
                <a:ext uri="{FF2B5EF4-FFF2-40B4-BE49-F238E27FC236}">
                  <a16:creationId xmlns="" xmlns:a16="http://schemas.microsoft.com/office/drawing/2014/main" id="{A8E8CC9A-6A2B-44B6-A2D1-76FF1594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259" y="2465648"/>
              <a:ext cx="1044665" cy="229322"/>
            </a:xfrm>
            <a:custGeom>
              <a:avLst/>
              <a:gdLst>
                <a:gd name="connsiteX0" fmla="*/ 366915 w 1044665"/>
                <a:gd name="connsiteY0" fmla="*/ 0 h 229322"/>
                <a:gd name="connsiteX1" fmla="*/ 1044665 w 1044665"/>
                <a:gd name="connsiteY1" fmla="*/ 0 h 229322"/>
                <a:gd name="connsiteX2" fmla="*/ 1044665 w 1044665"/>
                <a:gd name="connsiteY2" fmla="*/ 229322 h 229322"/>
                <a:gd name="connsiteX3" fmla="*/ 0 w 1044665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4665" h="229322">
                  <a:moveTo>
                    <a:pt x="366915" y="0"/>
                  </a:moveTo>
                  <a:lnTo>
                    <a:pt x="1044665" y="0"/>
                  </a:lnTo>
                  <a:lnTo>
                    <a:pt x="1044665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rgbClr val="9BBB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: Shape 28">
              <a:extLst>
                <a:ext uri="{FF2B5EF4-FFF2-40B4-BE49-F238E27FC236}">
                  <a16:creationId xmlns="" xmlns:a16="http://schemas.microsoft.com/office/drawing/2014/main" id="{16DC202B-453E-4860-A38A-F1D08E161438}"/>
                </a:ext>
              </a:extLst>
            </p:cNvPr>
            <p:cNvSpPr/>
            <p:nvPr/>
          </p:nvSpPr>
          <p:spPr>
            <a:xfrm>
              <a:off x="4556722" y="2465648"/>
              <a:ext cx="384553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2F2F2">
                    <a:lumMod val="10000"/>
                    <a:alpha val="0"/>
                  </a:srgbClr>
                </a:gs>
                <a:gs pos="100000">
                  <a:srgbClr val="F2F2F2">
                    <a:lumMod val="10000"/>
                    <a:alpha val="6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Right Triangle 22">
              <a:extLst>
                <a:ext uri="{FF2B5EF4-FFF2-40B4-BE49-F238E27FC236}">
                  <a16:creationId xmlns="" xmlns:a16="http://schemas.microsoft.com/office/drawing/2014/main" id="{68B08615-96EA-41C2-8B35-BA85A7C739C4}"/>
                </a:ext>
              </a:extLst>
            </p:cNvPr>
            <p:cNvSpPr/>
            <p:nvPr/>
          </p:nvSpPr>
          <p:spPr>
            <a:xfrm rot="5400000">
              <a:off x="5157299" y="2249624"/>
              <a:ext cx="720080" cy="1152128"/>
            </a:xfrm>
            <a:prstGeom prst="rtTriangle">
              <a:avLst/>
            </a:prstGeom>
            <a:solidFill>
              <a:srgbClr val="9BBB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125">
            <a:extLst>
              <a:ext uri="{FF2B5EF4-FFF2-40B4-BE49-F238E27FC236}">
                <a16:creationId xmlns="" xmlns:a16="http://schemas.microsoft.com/office/drawing/2014/main" id="{9B3BAB1A-56F9-41A6-B67F-C9AAC17C37CC}"/>
              </a:ext>
            </a:extLst>
          </p:cNvPr>
          <p:cNvGrpSpPr/>
          <p:nvPr/>
        </p:nvGrpSpPr>
        <p:grpSpPr>
          <a:xfrm>
            <a:off x="4989814" y="2465648"/>
            <a:ext cx="1986986" cy="720080"/>
            <a:chOff x="2225234" y="2465648"/>
            <a:chExt cx="2041895" cy="720080"/>
          </a:xfrm>
        </p:grpSpPr>
        <p:sp>
          <p:nvSpPr>
            <p:cNvPr id="54" name="Freeform: Shape 8">
              <a:extLst>
                <a:ext uri="{FF2B5EF4-FFF2-40B4-BE49-F238E27FC236}">
                  <a16:creationId xmlns="" xmlns:a16="http://schemas.microsoft.com/office/drawing/2014/main" id="{5CE7A42C-D47D-4DF4-A19F-7B43481B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234" y="2465648"/>
              <a:ext cx="1039472" cy="229322"/>
            </a:xfrm>
            <a:custGeom>
              <a:avLst/>
              <a:gdLst>
                <a:gd name="connsiteX0" fmla="*/ 366915 w 1039472"/>
                <a:gd name="connsiteY0" fmla="*/ 0 h 229322"/>
                <a:gd name="connsiteX1" fmla="*/ 1039472 w 1039472"/>
                <a:gd name="connsiteY1" fmla="*/ 0 h 229322"/>
                <a:gd name="connsiteX2" fmla="*/ 1039472 w 1039472"/>
                <a:gd name="connsiteY2" fmla="*/ 229322 h 229322"/>
                <a:gd name="connsiteX3" fmla="*/ 0 w 10394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472" h="229322">
                  <a:moveTo>
                    <a:pt x="366915" y="0"/>
                  </a:moveTo>
                  <a:lnTo>
                    <a:pt x="1039472" y="0"/>
                  </a:lnTo>
                  <a:lnTo>
                    <a:pt x="1039472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rgbClr val="16A08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: Shape 27">
              <a:extLst>
                <a:ext uri="{FF2B5EF4-FFF2-40B4-BE49-F238E27FC236}">
                  <a16:creationId xmlns="" xmlns:a16="http://schemas.microsoft.com/office/drawing/2014/main" id="{FE4D56DC-5E51-4BF4-84FD-0EBED7AE8086}"/>
                </a:ext>
              </a:extLst>
            </p:cNvPr>
            <p:cNvSpPr/>
            <p:nvPr/>
          </p:nvSpPr>
          <p:spPr>
            <a:xfrm>
              <a:off x="2730448" y="2465648"/>
              <a:ext cx="384553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2F2F2">
                    <a:lumMod val="10000"/>
                    <a:alpha val="0"/>
                  </a:srgbClr>
                </a:gs>
                <a:gs pos="100000">
                  <a:srgbClr val="F2F2F2">
                    <a:lumMod val="10000"/>
                    <a:alpha val="6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Right Triangle 24">
              <a:extLst>
                <a:ext uri="{FF2B5EF4-FFF2-40B4-BE49-F238E27FC236}">
                  <a16:creationId xmlns="" xmlns:a16="http://schemas.microsoft.com/office/drawing/2014/main" id="{5679C4D1-1BA9-4D94-B35D-6FC9FE52CFE3}"/>
                </a:ext>
              </a:extLst>
            </p:cNvPr>
            <p:cNvSpPr/>
            <p:nvPr/>
          </p:nvSpPr>
          <p:spPr>
            <a:xfrm rot="5400000">
              <a:off x="3331025" y="2249624"/>
              <a:ext cx="720080" cy="1152128"/>
            </a:xfrm>
            <a:prstGeom prst="rtTriangle">
              <a:avLst/>
            </a:prstGeom>
            <a:solidFill>
              <a:srgbClr val="16A08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TextBox 59">
            <a:extLst>
              <a:ext uri="{FF2B5EF4-FFF2-40B4-BE49-F238E27FC236}">
                <a16:creationId xmlns="" xmlns:a16="http://schemas.microsoft.com/office/drawing/2014/main" id="{2896065D-0A0D-449E-942B-2ABEEF81EB47}"/>
              </a:ext>
            </a:extLst>
          </p:cNvPr>
          <p:cNvSpPr txBox="1"/>
          <p:nvPr/>
        </p:nvSpPr>
        <p:spPr>
          <a:xfrm>
            <a:off x="7532257" y="1844585"/>
            <a:ext cx="2015296" cy="44627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buClrTx/>
            </a:pPr>
            <a:r>
              <a:rPr lang="en-US" sz="1200" b="1" dirty="0">
                <a:solidFill>
                  <a:schemeClr val="bg1"/>
                </a:solidFill>
              </a:rPr>
              <a:t>I</a:t>
            </a:r>
            <a:r>
              <a:rPr lang="es-EC" sz="1100" b="1" dirty="0">
                <a:solidFill>
                  <a:schemeClr val="bg1"/>
                </a:solidFill>
              </a:rPr>
              <a:t>NGRESO AL  </a:t>
            </a:r>
          </a:p>
          <a:p>
            <a:pPr algn="ctr">
              <a:buClrTx/>
            </a:pPr>
            <a:r>
              <a:rPr lang="es-EC" sz="1100" b="1" dirty="0" smtClean="0">
                <a:solidFill>
                  <a:schemeClr val="bg1"/>
                </a:solidFill>
              </a:rPr>
              <a:t>       DEPÓSITO TEMPORAL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1" name="TextBox 53">
            <a:extLst>
              <a:ext uri="{FF2B5EF4-FFF2-40B4-BE49-F238E27FC236}">
                <a16:creationId xmlns="" xmlns:a16="http://schemas.microsoft.com/office/drawing/2014/main" id="{9EE6D644-A8E9-4AB8-993D-D9455D8D76C0}"/>
              </a:ext>
            </a:extLst>
          </p:cNvPr>
          <p:cNvSpPr txBox="1"/>
          <p:nvPr/>
        </p:nvSpPr>
        <p:spPr>
          <a:xfrm>
            <a:off x="5124229" y="1806369"/>
            <a:ext cx="1921253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ClrTx/>
            </a:pPr>
            <a:r>
              <a:rPr lang="es-ES" sz="1200" b="1" dirty="0" smtClean="0">
                <a:solidFill>
                  <a:schemeClr val="bg1"/>
                </a:solidFill>
              </a:rPr>
              <a:t>   TRANSMISIÓN REGISTRO TRASLADO 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9" name="TextBox 41">
            <a:extLst>
              <a:ext uri="{FF2B5EF4-FFF2-40B4-BE49-F238E27FC236}">
                <a16:creationId xmlns="" xmlns:a16="http://schemas.microsoft.com/office/drawing/2014/main" id="{00E4F44A-2B7D-4E4D-858F-1C5CAE481A11}"/>
              </a:ext>
            </a:extLst>
          </p:cNvPr>
          <p:cNvSpPr txBox="1"/>
          <p:nvPr/>
        </p:nvSpPr>
        <p:spPr>
          <a:xfrm>
            <a:off x="2208393" y="1788481"/>
            <a:ext cx="2258778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buClrTx/>
            </a:pPr>
            <a:r>
              <a:rPr lang="en-US" sz="1100" b="1" dirty="0" smtClean="0">
                <a:solidFill>
                  <a:schemeClr val="bg1"/>
                </a:solidFill>
              </a:rPr>
              <a:t>TRANSMISIÓN </a:t>
            </a:r>
          </a:p>
          <a:p>
            <a:pPr algn="ctr">
              <a:buClrTx/>
            </a:pPr>
            <a:r>
              <a:rPr lang="en-US" sz="1100" b="1" dirty="0" smtClean="0">
                <a:solidFill>
                  <a:schemeClr val="bg1"/>
                </a:solidFill>
              </a:rPr>
              <a:t>DECLARACIÓN 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>
              <a:buClrTx/>
            </a:pPr>
            <a:r>
              <a:rPr lang="en-US" sz="1100" b="1" dirty="0" smtClean="0">
                <a:solidFill>
                  <a:schemeClr val="bg1"/>
                </a:solidFill>
              </a:rPr>
              <a:t>DE </a:t>
            </a:r>
            <a:r>
              <a:rPr lang="en-US" sz="1100" b="1" dirty="0">
                <a:solidFill>
                  <a:schemeClr val="bg1"/>
                </a:solidFill>
              </a:rPr>
              <a:t>EXPORTACIÓN</a:t>
            </a:r>
          </a:p>
        </p:txBody>
      </p:sp>
      <p:sp>
        <p:nvSpPr>
          <p:cNvPr id="93" name="CuadroTexto 158">
            <a:extLst>
              <a:ext uri="{FF2B5EF4-FFF2-40B4-BE49-F238E27FC236}">
                <a16:creationId xmlns:a16="http://schemas.microsoft.com/office/drawing/2014/main" xmlns="" id="{AC35D1BF-8B50-3FD2-1AB9-91432AC12876}"/>
              </a:ext>
            </a:extLst>
          </p:cNvPr>
          <p:cNvSpPr txBox="1"/>
          <p:nvPr/>
        </p:nvSpPr>
        <p:spPr>
          <a:xfrm>
            <a:off x="2268347" y="4092973"/>
            <a:ext cx="19436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s-ES" sz="11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través del sistema informático </a:t>
            </a:r>
          </a:p>
          <a:p>
            <a:pPr lvl="0" algn="ctr">
              <a:buClrTx/>
            </a:pPr>
            <a:r>
              <a:rPr lang="es-ES" sz="11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Ecuapass</a:t>
            </a:r>
            <a:r>
              <a:rPr lang="es-ES" sz="11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por parte de los Operadores de Comercio Exterior:                      </a:t>
            </a:r>
          </a:p>
          <a:p>
            <a:pPr marL="171450" lvl="0" indent="-171450" algn="ctr">
              <a:buClrTx/>
              <a:buFont typeface="Arial" panose="020B0604020202020204" pitchFamily="34" charset="0"/>
              <a:buChar char="•"/>
            </a:pPr>
            <a:r>
              <a:rPr lang="es-ES" sz="1100" b="1" kern="12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Exportador</a:t>
            </a:r>
            <a:endParaRPr lang="es-ES" sz="11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 algn="ctr">
              <a:buClrTx/>
              <a:buFont typeface="Arial" panose="020B0604020202020204" pitchFamily="34" charset="0"/>
              <a:buChar char="•"/>
            </a:pPr>
            <a:r>
              <a:rPr lang="es-ES" sz="11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Agente de Aduana</a:t>
            </a:r>
          </a:p>
          <a:p>
            <a:pPr marL="171450" lvl="0" indent="-171450" algn="ctr">
              <a:buClrTx/>
              <a:buFont typeface="Arial" panose="020B0604020202020204" pitchFamily="34" charset="0"/>
              <a:buChar char="•"/>
            </a:pPr>
            <a:r>
              <a:rPr lang="es-ES" sz="11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Agente de Carga de Exportación</a:t>
            </a:r>
          </a:p>
        </p:txBody>
      </p:sp>
      <p:pic>
        <p:nvPicPr>
          <p:cNvPr id="94" name="Imagen 2">
            <a:extLst>
              <a:ext uri="{FF2B5EF4-FFF2-40B4-BE49-F238E27FC236}">
                <a16:creationId xmlns:a16="http://schemas.microsoft.com/office/drawing/2014/main" xmlns="" id="{E24E8743-42A0-4AEF-AB93-CCEAFB9CC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25" y="3257811"/>
            <a:ext cx="791616" cy="795153"/>
          </a:xfrm>
          <a:prstGeom prst="rect">
            <a:avLst/>
          </a:prstGeom>
        </p:spPr>
      </p:pic>
      <p:sp>
        <p:nvSpPr>
          <p:cNvPr id="95" name="CuadroTexto 158">
            <a:extLst>
              <a:ext uri="{FF2B5EF4-FFF2-40B4-BE49-F238E27FC236}">
                <a16:creationId xmlns:a16="http://schemas.microsoft.com/office/drawing/2014/main" xmlns="" id="{AC35D1BF-8B50-3FD2-1AB9-91432AC12876}"/>
              </a:ext>
            </a:extLst>
          </p:cNvPr>
          <p:cNvSpPr txBox="1"/>
          <p:nvPr/>
        </p:nvSpPr>
        <p:spPr>
          <a:xfrm>
            <a:off x="5177961" y="4160574"/>
            <a:ext cx="1821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Desde la pantalla del portal externo: </a:t>
            </a:r>
            <a:r>
              <a:rPr lang="es-MX" sz="1100" kern="12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100" b="1" i="0" u="sng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“Registro de Traslado de Exportación” </a:t>
            </a:r>
            <a:endParaRPr kumimoji="0" lang="es-EC" sz="11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083;p31"/>
          <p:cNvSpPr/>
          <p:nvPr/>
        </p:nvSpPr>
        <p:spPr>
          <a:xfrm>
            <a:off x="2247351" y="835941"/>
            <a:ext cx="6804457" cy="40787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C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Pasos a seguir para el Registro de Traslado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CuadroTexto 158">
            <a:extLst>
              <a:ext uri="{FF2B5EF4-FFF2-40B4-BE49-F238E27FC236}">
                <a16:creationId xmlns:a16="http://schemas.microsoft.com/office/drawing/2014/main" xmlns="" id="{AC35D1BF-8B50-3FD2-1AB9-91432AC12876}"/>
              </a:ext>
            </a:extLst>
          </p:cNvPr>
          <p:cNvSpPr txBox="1"/>
          <p:nvPr/>
        </p:nvSpPr>
        <p:spPr>
          <a:xfrm>
            <a:off x="7552070" y="3906924"/>
            <a:ext cx="21995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endParaRPr lang="es-ES" sz="11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buClrTx/>
            </a:pPr>
            <a:r>
              <a:rPr lang="es-ES" sz="1100" kern="12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depósitos temporales /paletizadoras que reciban carga de traslado, deben realizar  Registro de Informe de Ingreso de Exportación (IIE) con tipo de autorización “ Traslado Exportación”</a:t>
            </a:r>
          </a:p>
          <a:p>
            <a:pPr lvl="0" algn="ctr">
              <a:buClrTx/>
            </a:pPr>
            <a:endParaRPr lang="es-ES" sz="11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buClrTx/>
            </a:pPr>
            <a:endParaRPr lang="es-ES" sz="11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buClrTx/>
            </a:pPr>
            <a:endParaRPr lang="es-ES" sz="11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buClrTx/>
            </a:pPr>
            <a:endParaRPr lang="es-ES" sz="1100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10" y="2997788"/>
            <a:ext cx="897106" cy="89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72" y="3130958"/>
            <a:ext cx="680181" cy="63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8" descr="Resultado de imagen para gif escribiendo en computado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27" y="3168503"/>
            <a:ext cx="602746" cy="80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103 Rectángulo"/>
          <p:cNvSpPr/>
          <p:nvPr/>
        </p:nvSpPr>
        <p:spPr>
          <a:xfrm>
            <a:off x="2295133" y="166321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105" name="104 Rectángulo"/>
          <p:cNvSpPr/>
          <p:nvPr/>
        </p:nvSpPr>
        <p:spPr>
          <a:xfrm>
            <a:off x="4797335" y="166321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119" name="118 Rectángulo"/>
          <p:cNvSpPr/>
          <p:nvPr/>
        </p:nvSpPr>
        <p:spPr>
          <a:xfrm>
            <a:off x="7463535" y="168826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</a:t>
            </a:r>
            <a:endParaRPr lang="es-E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921992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4C3DA8"/>
                </a:solidFill>
              </a:rPr>
              <a:t>Ruta portal externo: </a:t>
            </a:r>
            <a:r>
              <a:rPr lang="es-EC" sz="1600" b="1" dirty="0" smtClean="0">
                <a:solidFill>
                  <a:srgbClr val="4C3DA8"/>
                </a:solidFill>
              </a:rPr>
              <a:t>https</a:t>
            </a:r>
            <a:r>
              <a:rPr lang="es-EC" sz="1600" b="1" dirty="0">
                <a:solidFill>
                  <a:srgbClr val="4C3DA8"/>
                </a:solidFill>
              </a:rPr>
              <a:t>://ecuapass.aduana.gob.ec &gt; Servicios Informativos &gt; 2.11 Servicio de Información de Despacho/Carga &gt; </a:t>
            </a:r>
            <a:r>
              <a:rPr lang="es-EC" sz="1600" b="1" u="sng" dirty="0">
                <a:solidFill>
                  <a:srgbClr val="4C3DA8"/>
                </a:solidFill>
              </a:rPr>
              <a:t>Consulta de Registro de Traslado de Exportación</a:t>
            </a:r>
            <a:r>
              <a:rPr lang="es-EC" sz="1600" b="1" dirty="0">
                <a:solidFill>
                  <a:srgbClr val="4C3DA8"/>
                </a:solidFill>
              </a:rPr>
              <a:t>.</a:t>
            </a:r>
            <a:endParaRPr sz="1600" b="1" dirty="0">
              <a:solidFill>
                <a:srgbClr val="4C3DA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12" y="1630649"/>
            <a:ext cx="8037218" cy="468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9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826295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4C3DA8"/>
                </a:solidFill>
              </a:rPr>
              <a:t>Ruta portal externo: </a:t>
            </a:r>
            <a:r>
              <a:rPr lang="es-EC" sz="1600" b="1" dirty="0" smtClean="0">
                <a:solidFill>
                  <a:srgbClr val="4C3DA8"/>
                </a:solidFill>
              </a:rPr>
              <a:t>https</a:t>
            </a:r>
            <a:r>
              <a:rPr lang="es-EC" sz="1600" b="1" dirty="0">
                <a:solidFill>
                  <a:srgbClr val="4C3DA8"/>
                </a:solidFill>
              </a:rPr>
              <a:t>://ecuapass.aduana.gob.ec &gt; Servicios Informativos &gt; 2.11 Servicio de Información de Despacho/Carga &gt; </a:t>
            </a:r>
            <a:r>
              <a:rPr lang="es-EC" sz="1600" b="1" u="sng" dirty="0">
                <a:solidFill>
                  <a:srgbClr val="4C3DA8"/>
                </a:solidFill>
              </a:rPr>
              <a:t>Consulta de Registro de Traslado de Exportación</a:t>
            </a:r>
            <a:r>
              <a:rPr lang="es-EC" sz="1600" b="1" dirty="0">
                <a:solidFill>
                  <a:srgbClr val="4C3DA8"/>
                </a:solidFill>
              </a:rPr>
              <a:t>.</a:t>
            </a:r>
            <a:endParaRPr sz="1600" b="1" dirty="0">
              <a:solidFill>
                <a:srgbClr val="4C3DA8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09" y="1411030"/>
            <a:ext cx="7658446" cy="53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826295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600" b="1" dirty="0" smtClean="0">
                <a:solidFill>
                  <a:srgbClr val="4C3DA8"/>
                </a:solidFill>
              </a:rPr>
              <a:t>Ruta </a:t>
            </a:r>
            <a:r>
              <a:rPr lang="es-EC" sz="1600" b="1" dirty="0">
                <a:solidFill>
                  <a:srgbClr val="4C3DA8"/>
                </a:solidFill>
              </a:rPr>
              <a:t>Portal Externo: https://ecuapass.aduana.gob.ec &gt; Trámites operativos” &gt;Servicios Informativos &gt; 2.11 Servicio de Información de Despacho/Carga &gt; </a:t>
            </a:r>
            <a:r>
              <a:rPr lang="es-EC" sz="1600" b="1" u="sng" dirty="0">
                <a:solidFill>
                  <a:srgbClr val="4C3DA8"/>
                </a:solidFill>
              </a:rPr>
              <a:t>Consulta del Estado de la declaración de exportación</a:t>
            </a:r>
            <a:r>
              <a:rPr lang="es-EC" sz="1600" b="1" dirty="0">
                <a:solidFill>
                  <a:srgbClr val="4C3DA8"/>
                </a:solidFill>
              </a:rPr>
              <a:t>.</a:t>
            </a:r>
            <a:endParaRPr sz="1600" b="1" dirty="0">
              <a:solidFill>
                <a:srgbClr val="4C3DA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00" y="1733106"/>
            <a:ext cx="6870967" cy="387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17451" y="2976253"/>
            <a:ext cx="34378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En el grid de resultados de la pantalla “</a:t>
            </a:r>
            <a:r>
              <a:rPr lang="es-MX" sz="16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Consulta del Estado de la declaración de exportación</a:t>
            </a:r>
            <a:r>
              <a:rPr lang="es-MX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s-ES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se agregó un nuevo campo  “</a:t>
            </a:r>
            <a:r>
              <a:rPr lang="es-ES" sz="16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Registro de traslado</a:t>
            </a:r>
            <a:r>
              <a:rPr lang="es-ES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” para visualizar el número de registro traslado para las declaraciones que tengan asociado el registro con estado “aprobado” y “finalizado”. </a:t>
            </a:r>
          </a:p>
        </p:txBody>
      </p:sp>
    </p:spTree>
    <p:extLst>
      <p:ext uri="{BB962C8B-B14F-4D97-AF65-F5344CB8AC3E}">
        <p14:creationId xmlns:p14="http://schemas.microsoft.com/office/powerpoint/2010/main" val="8809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826295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600" b="1" dirty="0" smtClean="0">
                <a:solidFill>
                  <a:srgbClr val="4C3DA8"/>
                </a:solidFill>
              </a:rPr>
              <a:t>Ruta </a:t>
            </a:r>
            <a:r>
              <a:rPr lang="es-EC" sz="1600" b="1" dirty="0">
                <a:solidFill>
                  <a:srgbClr val="4C3DA8"/>
                </a:solidFill>
              </a:rPr>
              <a:t>Portal Externo: https://ecuapass.aduana.gob.ec &gt; Trámites operativos” &gt;Servicios Informativos &gt; 2.11 Servicio de Información de Despacho/Carga &gt; </a:t>
            </a:r>
            <a:r>
              <a:rPr lang="es-EC" sz="1600" b="1" u="sng" dirty="0">
                <a:solidFill>
                  <a:srgbClr val="4C3DA8"/>
                </a:solidFill>
              </a:rPr>
              <a:t>Consulta del Estado de la declaración de exportación</a:t>
            </a:r>
            <a:r>
              <a:rPr lang="es-EC" sz="1600" b="1" dirty="0">
                <a:solidFill>
                  <a:srgbClr val="4C3DA8"/>
                </a:solidFill>
              </a:rPr>
              <a:t>.</a:t>
            </a:r>
            <a:endParaRPr sz="1600" b="1" dirty="0">
              <a:solidFill>
                <a:srgbClr val="4C3DA8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17451" y="2976253"/>
            <a:ext cx="3437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En el pop up “</a:t>
            </a:r>
            <a:r>
              <a:rPr lang="es-EC" sz="16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Información de DAE</a:t>
            </a:r>
            <a:r>
              <a:rPr lang="es-EC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” se podrá visualizar informes de ingreso de exportación con tipo de autorización de ingreso “</a:t>
            </a:r>
            <a:r>
              <a:rPr lang="es-EC" sz="16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Traslado de Exportación</a:t>
            </a:r>
            <a:r>
              <a:rPr lang="es-EC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” en el grid </a:t>
            </a:r>
            <a:r>
              <a:rPr lang="es-EC" sz="16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IIE/Ingreso por traslado de Exportación</a:t>
            </a:r>
            <a:r>
              <a:rPr lang="es-EC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”. </a:t>
            </a:r>
            <a:endParaRPr lang="es-E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40" y="1618105"/>
            <a:ext cx="7812136" cy="423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9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826295"/>
            <a:ext cx="108963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 smtClean="0">
                <a:solidFill>
                  <a:srgbClr val="4C3DA8"/>
                </a:solidFill>
              </a:rPr>
              <a:t>NUEVO TIPO DE AUTORIZACIÓN DE INGRESO DE EXPORTACIÓN (IIE) </a:t>
            </a:r>
            <a:endParaRPr sz="1600" b="1" dirty="0">
              <a:solidFill>
                <a:srgbClr val="4C3DA8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28172" y="1509822"/>
            <a:ext cx="6661028" cy="45188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Para los registros de ingreso a la zona primaria de las DAE (Reg. 40)  </a:t>
            </a:r>
            <a:r>
              <a:rPr lang="es-ES" dirty="0">
                <a:solidFill>
                  <a:schemeClr val="bg1"/>
                </a:solidFill>
              </a:rPr>
              <a:t>asociadas a un registro de </a:t>
            </a:r>
            <a:r>
              <a:rPr lang="es-ES" dirty="0" smtClean="0">
                <a:solidFill>
                  <a:schemeClr val="bg1"/>
                </a:solidFill>
              </a:rPr>
              <a:t>traslado, el sistema Ecuapass validará </a:t>
            </a:r>
            <a:r>
              <a:rPr lang="es-EC" dirty="0" smtClean="0">
                <a:solidFill>
                  <a:schemeClr val="bg1"/>
                </a:solidFill>
              </a:rPr>
              <a:t>lo siguiente:</a:t>
            </a:r>
            <a:endParaRPr lang="es-ES" dirty="0">
              <a:solidFill>
                <a:schemeClr val="bg1"/>
              </a:solidFill>
            </a:endParaRP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bg1"/>
                </a:solidFill>
              </a:rPr>
              <a:t>La zona primaria de origen asociada en el registro de traslado con estado “aprobado” debe realizar el registro del Informe de Ingreso de Exportación (IIE) con tipo de autorización “</a:t>
            </a:r>
            <a:r>
              <a:rPr lang="es-EC" u="sng" dirty="0">
                <a:solidFill>
                  <a:schemeClr val="bg1"/>
                </a:solidFill>
              </a:rPr>
              <a:t>Traslado de Exportación</a:t>
            </a:r>
            <a:r>
              <a:rPr lang="es-EC" dirty="0">
                <a:solidFill>
                  <a:schemeClr val="bg1"/>
                </a:solidFill>
              </a:rPr>
              <a:t>” caso contario </a:t>
            </a:r>
            <a:r>
              <a:rPr lang="es-EC" dirty="0" smtClean="0">
                <a:solidFill>
                  <a:schemeClr val="bg1"/>
                </a:solidFill>
              </a:rPr>
              <a:t>el sistema le notificará el </a:t>
            </a:r>
            <a:r>
              <a:rPr lang="es-EC" dirty="0">
                <a:solidFill>
                  <a:schemeClr val="bg1"/>
                </a:solidFill>
              </a:rPr>
              <a:t>mensaje de error </a:t>
            </a:r>
            <a:r>
              <a:rPr lang="es-EC" b="1" dirty="0">
                <a:solidFill>
                  <a:schemeClr val="bg1"/>
                </a:solidFill>
              </a:rPr>
              <a:t>“El informe de ingreso de exportación debe ser del tipo de autorización de ingreso “Traslado de Exportación</a:t>
            </a:r>
            <a:r>
              <a:rPr lang="es-EC" b="1" dirty="0" smtClean="0">
                <a:solidFill>
                  <a:schemeClr val="bg1"/>
                </a:solidFill>
              </a:rPr>
              <a:t>”</a:t>
            </a:r>
            <a:r>
              <a:rPr lang="es-EC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es-ES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dirty="0"/>
              <a:t> La zona primaria de destino, asociada en el registro de traslado con estado “aprobado” debe realizar el registro del Informe de Ingreso de Exportación (IIE) con tipo de autorización “</a:t>
            </a:r>
            <a:r>
              <a:rPr lang="es-EC" u="sng" dirty="0"/>
              <a:t>Traslado de Exportación</a:t>
            </a:r>
            <a:r>
              <a:rPr lang="es-EC" dirty="0"/>
              <a:t>”  siempre y  cuando el registro de traslado cuente con zona primaria (2do destino</a:t>
            </a:r>
            <a:r>
              <a:rPr lang="es-EC" dirty="0" smtClean="0"/>
              <a:t>)</a:t>
            </a:r>
            <a:r>
              <a:rPr lang="es-ES" dirty="0" smtClean="0">
                <a:solidFill>
                  <a:schemeClr val="bg1"/>
                </a:solidFill>
              </a:rPr>
              <a:t>,  caso contario de no haber una 2da zona primaria de destino, deberá registrar IIE con tipo de autorización “Exportación”, </a:t>
            </a:r>
            <a:r>
              <a:rPr lang="es-EC" dirty="0">
                <a:solidFill>
                  <a:schemeClr val="bg1"/>
                </a:solidFill>
              </a:rPr>
              <a:t>caso contario le notificará el mensaje de error </a:t>
            </a:r>
            <a:r>
              <a:rPr lang="es-EC" b="1" dirty="0">
                <a:solidFill>
                  <a:schemeClr val="bg1"/>
                </a:solidFill>
              </a:rPr>
              <a:t>“El informe de ingreso de exportación debe ser del tipo de autorización de ingreso “Traslado de Exportación”</a:t>
            </a:r>
            <a:r>
              <a:rPr lang="es-EC" dirty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es-ES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El proceso de despacho de exportación en cuanto a la asignación del canal de aforo se mantiene, es decir a partir del Registro del IIE del tipo “Exportación” el sistema mostrará el canal de aforo de la DAE.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" y="2094616"/>
            <a:ext cx="5076798" cy="321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826295"/>
            <a:ext cx="108963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4C3DA8"/>
                </a:solidFill>
              </a:rPr>
              <a:t>Informe de Ingreso de Mercancía-IIE</a:t>
            </a:r>
            <a:endParaRPr sz="1600" b="1" dirty="0">
              <a:solidFill>
                <a:srgbClr val="4C3DA8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94112" y="1228607"/>
            <a:ext cx="9680693" cy="48106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sz="1800" dirty="0" smtClean="0">
                <a:solidFill>
                  <a:schemeClr val="bg1"/>
                </a:solidFill>
              </a:rPr>
              <a:t>Los Informes </a:t>
            </a:r>
            <a:r>
              <a:rPr lang="es-EC" sz="1800" dirty="0">
                <a:solidFill>
                  <a:schemeClr val="bg1"/>
                </a:solidFill>
              </a:rPr>
              <a:t>de </a:t>
            </a:r>
            <a:r>
              <a:rPr lang="es-EC" sz="1800" dirty="0" smtClean="0">
                <a:solidFill>
                  <a:schemeClr val="bg1"/>
                </a:solidFill>
              </a:rPr>
              <a:t>Ingreso </a:t>
            </a:r>
            <a:r>
              <a:rPr lang="es-EC" sz="1800" dirty="0">
                <a:solidFill>
                  <a:schemeClr val="bg1"/>
                </a:solidFill>
              </a:rPr>
              <a:t>de </a:t>
            </a:r>
            <a:r>
              <a:rPr lang="es-EC" sz="1800" dirty="0" smtClean="0">
                <a:solidFill>
                  <a:schemeClr val="bg1"/>
                </a:solidFill>
              </a:rPr>
              <a:t>Exportación </a:t>
            </a:r>
            <a:r>
              <a:rPr lang="es-EC" sz="1800" dirty="0">
                <a:solidFill>
                  <a:schemeClr val="bg1"/>
                </a:solidFill>
              </a:rPr>
              <a:t>(IIE</a:t>
            </a:r>
            <a:r>
              <a:rPr lang="es-EC" sz="1800" dirty="0" smtClean="0">
                <a:solidFill>
                  <a:schemeClr val="bg1"/>
                </a:solidFill>
              </a:rPr>
              <a:t>) del tipo “</a:t>
            </a:r>
            <a:r>
              <a:rPr lang="es-EC" sz="1800" b="1" dirty="0" smtClean="0">
                <a:solidFill>
                  <a:schemeClr val="bg1"/>
                </a:solidFill>
              </a:rPr>
              <a:t>Traslado de exportación</a:t>
            </a:r>
            <a:r>
              <a:rPr lang="es-EC" sz="1800" dirty="0" smtClean="0">
                <a:solidFill>
                  <a:schemeClr val="bg1"/>
                </a:solidFill>
              </a:rPr>
              <a:t>” y “</a:t>
            </a:r>
            <a:r>
              <a:rPr lang="es-EC" sz="1800" b="1" dirty="0" smtClean="0">
                <a:solidFill>
                  <a:schemeClr val="bg1"/>
                </a:solidFill>
              </a:rPr>
              <a:t>Exportación</a:t>
            </a:r>
            <a:r>
              <a:rPr lang="es-EC" sz="1800" dirty="0" smtClean="0">
                <a:solidFill>
                  <a:schemeClr val="bg1"/>
                </a:solidFill>
              </a:rPr>
              <a:t>”, para las </a:t>
            </a:r>
            <a:r>
              <a:rPr lang="es-EC" sz="1800" dirty="0">
                <a:solidFill>
                  <a:schemeClr val="bg1"/>
                </a:solidFill>
              </a:rPr>
              <a:t>DAE 40 que tengan asociado </a:t>
            </a:r>
            <a:r>
              <a:rPr lang="es-EC" sz="1800" dirty="0" smtClean="0">
                <a:solidFill>
                  <a:schemeClr val="bg1"/>
                </a:solidFill>
              </a:rPr>
              <a:t>registro </a:t>
            </a:r>
            <a:r>
              <a:rPr lang="es-EC" sz="1800" dirty="0">
                <a:solidFill>
                  <a:schemeClr val="bg1"/>
                </a:solidFill>
              </a:rPr>
              <a:t>de traslado, el IIE debe ser registrado </a:t>
            </a:r>
            <a:r>
              <a:rPr lang="es-EC" sz="1800" dirty="0" smtClean="0">
                <a:solidFill>
                  <a:schemeClr val="bg1"/>
                </a:solidFill>
              </a:rPr>
              <a:t>en orden secuencial acorde al registro de traslado:</a:t>
            </a:r>
          </a:p>
          <a:p>
            <a:pPr lvl="0" algn="just"/>
            <a:endParaRPr lang="es-EC" sz="1800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chemeClr val="bg1"/>
                </a:solidFill>
              </a:rPr>
              <a:t>1er registro del informe de ingreso (IIE) debe ser realizado por el depósito/paletizadora señalado en el campo  “Zona primaria origen”. </a:t>
            </a:r>
          </a:p>
          <a:p>
            <a:pPr lvl="0" algn="just"/>
            <a:endParaRPr lang="es-EC" sz="1800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chemeClr val="bg1"/>
                </a:solidFill>
              </a:rPr>
              <a:t>2do  registro del informe de ingreso (IIE) debe ser realizado por el depósito/paletizadora señalado en el campo  “Zona primaria de destino</a:t>
            </a:r>
            <a:r>
              <a:rPr lang="es-EC" sz="1800" dirty="0" smtClean="0">
                <a:solidFill>
                  <a:schemeClr val="bg1"/>
                </a:solidFill>
              </a:rPr>
              <a:t>”.</a:t>
            </a:r>
            <a:endParaRPr lang="es-EC" sz="1800" dirty="0">
              <a:solidFill>
                <a:schemeClr val="bg1"/>
              </a:solidFill>
            </a:endParaRPr>
          </a:p>
          <a:p>
            <a:pPr lvl="0" algn="just"/>
            <a:endParaRPr lang="es-EC" sz="1800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C" sz="1800" dirty="0">
                <a:solidFill>
                  <a:schemeClr val="bg1"/>
                </a:solidFill>
              </a:rPr>
              <a:t>3er registro del informe de ingreso (IIE) (en caso que se cuente con una segunda zona primaria de destino)  debe ser realizado por el depósito/paletizadora señalado en el campo  de “Zona primaria (2do destino)”. </a:t>
            </a:r>
          </a:p>
          <a:p>
            <a:pPr lvl="0" algn="just"/>
            <a:endParaRPr lang="es-EC" sz="1800" dirty="0">
              <a:solidFill>
                <a:schemeClr val="bg1"/>
              </a:solidFill>
            </a:endParaRPr>
          </a:p>
          <a:p>
            <a:pPr lvl="0" algn="just"/>
            <a:r>
              <a:rPr lang="es-EC" sz="1800" dirty="0">
                <a:solidFill>
                  <a:schemeClr val="bg1"/>
                </a:solidFill>
              </a:rPr>
              <a:t>Si los registros de ingreso de exportación (IIE) no se realizan en el orden antes señalado, </a:t>
            </a:r>
            <a:r>
              <a:rPr lang="es-EC" sz="1800" dirty="0" smtClean="0">
                <a:solidFill>
                  <a:schemeClr val="bg1"/>
                </a:solidFill>
              </a:rPr>
              <a:t>el sistema notificará </a:t>
            </a:r>
            <a:r>
              <a:rPr lang="es-EC" sz="1800" dirty="0">
                <a:solidFill>
                  <a:schemeClr val="bg1"/>
                </a:solidFill>
              </a:rPr>
              <a:t>el mensaje de </a:t>
            </a:r>
            <a:r>
              <a:rPr lang="es-EC" sz="1800" dirty="0" smtClean="0">
                <a:solidFill>
                  <a:schemeClr val="bg1"/>
                </a:solidFill>
              </a:rPr>
              <a:t>error: </a:t>
            </a:r>
            <a:r>
              <a:rPr lang="es-EC" sz="1800" u="sng" dirty="0">
                <a:solidFill>
                  <a:schemeClr val="bg1"/>
                </a:solidFill>
              </a:rPr>
              <a:t>“El informe de ingreso (IIE) debe ser registrado secuencialmente por los depósitos que constan en el registro de traslado</a:t>
            </a:r>
            <a:r>
              <a:rPr lang="es-EC" sz="1800" u="sng" dirty="0" smtClean="0">
                <a:solidFill>
                  <a:schemeClr val="bg1"/>
                </a:solidFill>
              </a:rPr>
              <a:t>”.</a:t>
            </a:r>
            <a:endParaRPr lang="es-EC" sz="1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Corrección 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826295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600" b="1" dirty="0">
                <a:solidFill>
                  <a:srgbClr val="4C3DA8"/>
                </a:solidFill>
              </a:rPr>
              <a:t>Ruta portal externo: Trámites operativos&gt;1.1 Elaboración de e-</a:t>
            </a:r>
            <a:r>
              <a:rPr lang="es-EC" sz="1600" b="1" dirty="0" err="1">
                <a:solidFill>
                  <a:srgbClr val="4C3DA8"/>
                </a:solidFill>
              </a:rPr>
              <a:t>Doc.Op</a:t>
            </a:r>
            <a:r>
              <a:rPr lang="es-EC" sz="1600" b="1" dirty="0">
                <a:solidFill>
                  <a:srgbClr val="4C3DA8"/>
                </a:solidFill>
              </a:rPr>
              <a:t> 1.1.1 Documentos Electrónicos&gt; Cargas/Exportación/</a:t>
            </a:r>
            <a:r>
              <a:rPr lang="es-EC" sz="1600" b="1" u="sng" dirty="0">
                <a:solidFill>
                  <a:srgbClr val="4C3DA8"/>
                </a:solidFill>
              </a:rPr>
              <a:t>Solicitud de Corrección del Registro de Traslado de Exportación </a:t>
            </a:r>
            <a:endParaRPr sz="1600" b="1" u="sng" dirty="0">
              <a:solidFill>
                <a:srgbClr val="4C3DA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56" y="1573143"/>
            <a:ext cx="9303069" cy="452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3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5" name="10 Rectángulo"/>
          <p:cNvSpPr/>
          <p:nvPr/>
        </p:nvSpPr>
        <p:spPr>
          <a:xfrm>
            <a:off x="531874" y="1970966"/>
            <a:ext cx="5585384" cy="41427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C" b="1" dirty="0">
                <a:latin typeface="Century Gothic" panose="020B0502020202020204" pitchFamily="34" charset="0"/>
              </a:rPr>
              <a:t>Artículo 11.- Traslado planificado.- </a:t>
            </a:r>
            <a:r>
              <a:rPr lang="es-EC" dirty="0">
                <a:latin typeface="Century Gothic" panose="020B0502020202020204" pitchFamily="34" charset="0"/>
              </a:rPr>
              <a:t>Es aquel que se practica sobre mercancías que </a:t>
            </a:r>
            <a:r>
              <a:rPr lang="es-EC" dirty="0" smtClean="0">
                <a:latin typeface="Century Gothic" panose="020B0502020202020204" pitchFamily="34" charset="0"/>
              </a:rPr>
              <a:t>son descargadas </a:t>
            </a:r>
            <a:r>
              <a:rPr lang="es-EC" dirty="0">
                <a:latin typeface="Century Gothic" panose="020B0502020202020204" pitchFamily="34" charset="0"/>
              </a:rPr>
              <a:t>en el país y requieren ser transportadas de un punto a otro dentro </a:t>
            </a:r>
            <a:r>
              <a:rPr lang="es-EC" dirty="0" smtClean="0">
                <a:latin typeface="Century Gothic" panose="020B0502020202020204" pitchFamily="34" charset="0"/>
              </a:rPr>
              <a:t>del territorio </a:t>
            </a:r>
            <a:r>
              <a:rPr lang="es-EC" dirty="0">
                <a:latin typeface="Century Gothic" panose="020B0502020202020204" pitchFamily="34" charset="0"/>
              </a:rPr>
              <a:t>ecuatoriano, para llevar a cabo el proceso de despacho, ejecutar una </a:t>
            </a:r>
            <a:r>
              <a:rPr lang="es-EC" dirty="0" smtClean="0">
                <a:latin typeface="Century Gothic" panose="020B0502020202020204" pitchFamily="34" charset="0"/>
              </a:rPr>
              <a:t>operación aduanera </a:t>
            </a:r>
            <a:r>
              <a:rPr lang="es-EC" dirty="0">
                <a:latin typeface="Century Gothic" panose="020B0502020202020204" pitchFamily="34" charset="0"/>
              </a:rPr>
              <a:t>o para el desarrollo de un régimen o destino aduanero</a:t>
            </a:r>
            <a:r>
              <a:rPr lang="es-EC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defRPr/>
            </a:pPr>
            <a:endParaRPr lang="es-EC" sz="14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s-EC" dirty="0">
                <a:latin typeface="Century Gothic" panose="020B0502020202020204" pitchFamily="34" charset="0"/>
              </a:rPr>
              <a:t>El traslado planificado se empleará para los siguientes casos</a:t>
            </a:r>
            <a:r>
              <a:rPr lang="es-EC" dirty="0" smtClean="0">
                <a:latin typeface="Century Gothic" panose="020B0502020202020204" pitchFamily="34" charset="0"/>
              </a:rPr>
              <a:t>:</a:t>
            </a:r>
          </a:p>
          <a:p>
            <a:pPr algn="just">
              <a:defRPr/>
            </a:pPr>
            <a:endParaRPr lang="es-EC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s-EC" dirty="0" smtClean="0">
                <a:latin typeface="Century Gothic" panose="020B0502020202020204" pitchFamily="34" charset="0"/>
              </a:rPr>
              <a:t>“(…) 8</a:t>
            </a:r>
            <a:r>
              <a:rPr lang="es-EC" dirty="0">
                <a:latin typeface="Century Gothic" panose="020B0502020202020204" pitchFamily="34" charset="0"/>
              </a:rPr>
              <a:t>. Para transportar mercancías desde un depósito temporal a otro depósito temporal, por</a:t>
            </a:r>
          </a:p>
          <a:p>
            <a:pPr algn="just">
              <a:defRPr/>
            </a:pPr>
            <a:r>
              <a:rPr lang="es-EC" dirty="0">
                <a:latin typeface="Century Gothic" panose="020B0502020202020204" pitchFamily="34" charset="0"/>
              </a:rPr>
              <a:t>vía marítima, fluvial, aérea o terrestre en un medio de transporte nacional o internacional</a:t>
            </a:r>
            <a:r>
              <a:rPr lang="es-EC" dirty="0" smtClean="0">
                <a:latin typeface="Century Gothic" panose="020B0502020202020204" pitchFamily="34" charset="0"/>
              </a:rPr>
              <a:t>, para </a:t>
            </a:r>
            <a:r>
              <a:rPr lang="es-EC" dirty="0">
                <a:latin typeface="Century Gothic" panose="020B0502020202020204" pitchFamily="34" charset="0"/>
              </a:rPr>
              <a:t>fines de exportación </a:t>
            </a:r>
            <a:r>
              <a:rPr lang="es-EC" dirty="0" smtClean="0">
                <a:latin typeface="Century Gothic" panose="020B0502020202020204" pitchFamily="34" charset="0"/>
              </a:rPr>
              <a:t>definitiva”. </a:t>
            </a:r>
            <a:endParaRPr lang="es-EC" dirty="0">
              <a:latin typeface="Century Gothic" panose="020B0502020202020204" pitchFamily="34" charset="0"/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1028322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 smtClean="0">
                <a:solidFill>
                  <a:srgbClr val="4C3DA8"/>
                </a:solidFill>
              </a:rPr>
              <a:t>Resolución </a:t>
            </a:r>
            <a:r>
              <a:rPr lang="es-ES" sz="1600" b="1" dirty="0">
                <a:solidFill>
                  <a:srgbClr val="4C3DA8"/>
                </a:solidFill>
              </a:rPr>
              <a:t>Nro. </a:t>
            </a:r>
            <a:r>
              <a:rPr lang="es-ES" sz="1600" b="1" dirty="0" smtClean="0">
                <a:solidFill>
                  <a:srgbClr val="4C3DA8"/>
                </a:solidFill>
              </a:rPr>
              <a:t>SENAE-SENAE-2022-0053-RE “</a:t>
            </a:r>
            <a:r>
              <a:rPr lang="es-EC" sz="1600" b="1" dirty="0" smtClean="0">
                <a:solidFill>
                  <a:srgbClr val="4C3DA8"/>
                </a:solidFill>
              </a:rPr>
              <a:t>REGULACIÓN </a:t>
            </a:r>
            <a:r>
              <a:rPr lang="es-EC" sz="1600" b="1" dirty="0">
                <a:solidFill>
                  <a:srgbClr val="4C3DA8"/>
                </a:solidFill>
              </a:rPr>
              <a:t>GENERAL PARA LA OPERACIÓN ADUANERA DE </a:t>
            </a:r>
            <a:r>
              <a:rPr lang="es-ES" sz="1600" b="1" dirty="0">
                <a:solidFill>
                  <a:srgbClr val="4C3DA8"/>
                </a:solidFill>
              </a:rPr>
              <a:t>TRASLADO DE </a:t>
            </a:r>
            <a:r>
              <a:rPr lang="es-ES" sz="1600" b="1" dirty="0" smtClean="0">
                <a:solidFill>
                  <a:srgbClr val="4C3DA8"/>
                </a:solidFill>
              </a:rPr>
              <a:t>MERCANCÍAS”</a:t>
            </a:r>
            <a:endParaRPr sz="1600" b="1" dirty="0">
              <a:solidFill>
                <a:srgbClr val="4C3DA8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556988" y="1532266"/>
            <a:ext cx="4883637" cy="21147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C" b="1" dirty="0">
                <a:latin typeface="Century Gothic" panose="020B0502020202020204" pitchFamily="34" charset="0"/>
              </a:rPr>
              <a:t>Artículo 15.- Exención de presentación de la solicitud de traslado.- </a:t>
            </a:r>
            <a:r>
              <a:rPr lang="es-EC" dirty="0">
                <a:latin typeface="Century Gothic" panose="020B0502020202020204" pitchFamily="34" charset="0"/>
              </a:rPr>
              <a:t>Se eximirá de la</a:t>
            </a:r>
          </a:p>
          <a:p>
            <a:pPr algn="just">
              <a:defRPr/>
            </a:pPr>
            <a:r>
              <a:rPr lang="es-EC" dirty="0">
                <a:latin typeface="Century Gothic" panose="020B0502020202020204" pitchFamily="34" charset="0"/>
              </a:rPr>
              <a:t>presentación de la solicitud de traslado, a los casos de traslados planificados establecidos</a:t>
            </a:r>
          </a:p>
          <a:p>
            <a:pPr algn="just">
              <a:defRPr/>
            </a:pPr>
            <a:r>
              <a:rPr lang="es-EC" dirty="0">
                <a:latin typeface="Century Gothic" panose="020B0502020202020204" pitchFamily="34" charset="0"/>
              </a:rPr>
              <a:t>en los numerales 5, 6 y 8 del artículo 11 de la presente resolución. Para estos casos, en</a:t>
            </a:r>
          </a:p>
          <a:p>
            <a:pPr algn="just">
              <a:defRPr/>
            </a:pPr>
            <a:r>
              <a:rPr lang="es-EC" dirty="0">
                <a:latin typeface="Century Gothic" panose="020B0502020202020204" pitchFamily="34" charset="0"/>
              </a:rPr>
              <a:t>lugar de la solicitud de traslado, </a:t>
            </a:r>
            <a:r>
              <a:rPr lang="es-EC" u="sng" dirty="0">
                <a:latin typeface="Century Gothic" panose="020B0502020202020204" pitchFamily="34" charset="0"/>
              </a:rPr>
              <a:t>el administrado realizará un registro de la operación de</a:t>
            </a:r>
          </a:p>
          <a:p>
            <a:pPr algn="just">
              <a:defRPr/>
            </a:pPr>
            <a:r>
              <a:rPr lang="es-EC" u="sng" dirty="0">
                <a:latin typeface="Century Gothic" panose="020B0502020202020204" pitchFamily="34" charset="0"/>
              </a:rPr>
              <a:t>traslado.</a:t>
            </a:r>
          </a:p>
        </p:txBody>
      </p:sp>
      <p:sp>
        <p:nvSpPr>
          <p:cNvPr id="12" name="10 Rectángulo"/>
          <p:cNvSpPr/>
          <p:nvPr/>
        </p:nvSpPr>
        <p:spPr>
          <a:xfrm>
            <a:off x="6556988" y="3776518"/>
            <a:ext cx="4883637" cy="233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C" b="1" dirty="0">
                <a:latin typeface="Century Gothic" panose="020B0502020202020204" pitchFamily="34" charset="0"/>
              </a:rPr>
              <a:t>Artículo 18.- Del traslado de mercancías objeto de exportación definitiva.- </a:t>
            </a:r>
            <a:r>
              <a:rPr lang="es-EC" dirty="0">
                <a:latin typeface="Century Gothic" panose="020B0502020202020204" pitchFamily="34" charset="0"/>
              </a:rPr>
              <a:t>Para el caso del traslado planificado previsto en el numeral 8) del Art. 11 de la presente</a:t>
            </a:r>
          </a:p>
          <a:p>
            <a:pPr algn="just">
              <a:defRPr/>
            </a:pPr>
            <a:r>
              <a:rPr lang="es-EC" dirty="0">
                <a:latin typeface="Century Gothic" panose="020B0502020202020204" pitchFamily="34" charset="0"/>
              </a:rPr>
              <a:t>resolución, se deberá transmitir la declaración aduanera previo al registro de la operación</a:t>
            </a:r>
          </a:p>
          <a:p>
            <a:pPr algn="just">
              <a:defRPr/>
            </a:pPr>
            <a:r>
              <a:rPr lang="es-EC" dirty="0">
                <a:latin typeface="Century Gothic" panose="020B0502020202020204" pitchFamily="34" charset="0"/>
              </a:rPr>
              <a:t>de traslado, y sólo será permitido un traslado por declaración aduanera, salvo caso</a:t>
            </a:r>
          </a:p>
          <a:p>
            <a:pPr algn="just">
              <a:defRPr/>
            </a:pPr>
            <a:r>
              <a:rPr lang="es-EC" dirty="0">
                <a:latin typeface="Century Gothic" panose="020B0502020202020204" pitchFamily="34" charset="0"/>
              </a:rPr>
              <a:t>fortuito o fuerza mayor, debidamente justificado ante la autoridad aduanera competente.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s-EC" sz="3600" b="1" dirty="0">
                <a:solidFill>
                  <a:srgbClr val="4C3DA8"/>
                </a:solidFill>
              </a:rPr>
              <a:t>Corrección </a:t>
            </a:r>
            <a:r>
              <a:rPr lang="es-EC" sz="3600" b="1" dirty="0" smtClean="0">
                <a:solidFill>
                  <a:srgbClr val="4C3DA8"/>
                </a:solidFill>
              </a:rPr>
              <a:t>Registro </a:t>
            </a: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826295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600" b="1" dirty="0">
                <a:solidFill>
                  <a:srgbClr val="4C3DA8"/>
                </a:solidFill>
              </a:rPr>
              <a:t>Ruta portal externo: Trámites operativos&gt;1.1 Elaboración de e-</a:t>
            </a:r>
            <a:r>
              <a:rPr lang="es-EC" sz="1600" b="1" dirty="0" err="1">
                <a:solidFill>
                  <a:srgbClr val="4C3DA8"/>
                </a:solidFill>
              </a:rPr>
              <a:t>Doc.Op</a:t>
            </a:r>
            <a:r>
              <a:rPr lang="es-EC" sz="1600" b="1" dirty="0">
                <a:solidFill>
                  <a:srgbClr val="4C3DA8"/>
                </a:solidFill>
              </a:rPr>
              <a:t> 1.1.1 Documentos Electrónicos&gt; Cargas/Exportación/</a:t>
            </a:r>
            <a:r>
              <a:rPr lang="es-EC" sz="1600" b="1" u="sng" dirty="0">
                <a:solidFill>
                  <a:srgbClr val="4C3DA8"/>
                </a:solidFill>
              </a:rPr>
              <a:t>Solicitud de Corrección del Registro de Traslado de Exportación </a:t>
            </a:r>
            <a:endParaRPr sz="1600" b="1" u="sng" dirty="0">
              <a:solidFill>
                <a:srgbClr val="4C3DA8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56" y="1411030"/>
            <a:ext cx="7116307" cy="487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0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s-EC" sz="3600" b="1" dirty="0">
                <a:solidFill>
                  <a:srgbClr val="4C3DA8"/>
                </a:solidFill>
              </a:rPr>
              <a:t>Corrección </a:t>
            </a:r>
            <a:r>
              <a:rPr lang="es-EC" sz="3600" b="1" dirty="0" smtClean="0">
                <a:solidFill>
                  <a:srgbClr val="4C3DA8"/>
                </a:solidFill>
              </a:rPr>
              <a:t>Registro </a:t>
            </a: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826295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600" b="1" dirty="0">
                <a:solidFill>
                  <a:srgbClr val="4C3DA8"/>
                </a:solidFill>
              </a:rPr>
              <a:t>Ruta portal externo: Trámites operativos&gt;1.1 Elaboración de e-</a:t>
            </a:r>
            <a:r>
              <a:rPr lang="es-EC" sz="1600" b="1" dirty="0" err="1">
                <a:solidFill>
                  <a:srgbClr val="4C3DA8"/>
                </a:solidFill>
              </a:rPr>
              <a:t>Doc.Op</a:t>
            </a:r>
            <a:r>
              <a:rPr lang="es-EC" sz="1600" b="1" dirty="0">
                <a:solidFill>
                  <a:srgbClr val="4C3DA8"/>
                </a:solidFill>
              </a:rPr>
              <a:t> 1.1.1 Documentos Electrónicos&gt; Cargas/Exportación/</a:t>
            </a:r>
            <a:r>
              <a:rPr lang="es-EC" sz="1600" b="1" u="sng" dirty="0">
                <a:solidFill>
                  <a:srgbClr val="4C3DA8"/>
                </a:solidFill>
              </a:rPr>
              <a:t>Solicitud de Corrección del Registro de Traslado de Exportación </a:t>
            </a:r>
            <a:endParaRPr sz="1600" b="1" u="sng" dirty="0">
              <a:solidFill>
                <a:srgbClr val="4C3DA8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13" y="1411030"/>
            <a:ext cx="7379550" cy="515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Al dar clic en el botón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635205" y="2827397"/>
            <a:ext cx="3437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 debe ingresar  el número de registro de traslado, seleccionar el tipo de envío “Corrección” o Eliminación y al consultar se muestra la información del registro de traslado.</a:t>
            </a:r>
            <a:endParaRPr lang="es-E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s-EC" sz="3600" b="1" dirty="0">
                <a:solidFill>
                  <a:srgbClr val="4C3DA8"/>
                </a:solidFill>
              </a:rPr>
              <a:t>Corrección </a:t>
            </a:r>
            <a:r>
              <a:rPr lang="es-EC" sz="3600" b="1" dirty="0" smtClean="0">
                <a:solidFill>
                  <a:srgbClr val="4C3DA8"/>
                </a:solidFill>
              </a:rPr>
              <a:t>Registro </a:t>
            </a: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826295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600" b="1" dirty="0">
                <a:solidFill>
                  <a:srgbClr val="4C3DA8"/>
                </a:solidFill>
              </a:rPr>
              <a:t>Ruta portal externo: Trámites operativos&gt;1.1 Elaboración de e-</a:t>
            </a:r>
            <a:r>
              <a:rPr lang="es-EC" sz="1600" b="1" dirty="0" err="1">
                <a:solidFill>
                  <a:srgbClr val="4C3DA8"/>
                </a:solidFill>
              </a:rPr>
              <a:t>Doc.Op</a:t>
            </a:r>
            <a:r>
              <a:rPr lang="es-EC" sz="1600" b="1" dirty="0">
                <a:solidFill>
                  <a:srgbClr val="4C3DA8"/>
                </a:solidFill>
              </a:rPr>
              <a:t> 1.1.1 Documentos Electrónicos&gt; Cargas/Exportación/</a:t>
            </a:r>
            <a:r>
              <a:rPr lang="es-EC" sz="1600" b="1" u="sng" dirty="0">
                <a:solidFill>
                  <a:srgbClr val="4C3DA8"/>
                </a:solidFill>
              </a:rPr>
              <a:t>Solicitud de Corrección del Registro de Traslado de Exportación </a:t>
            </a:r>
            <a:endParaRPr sz="1600" b="1" u="sng" dirty="0">
              <a:solidFill>
                <a:srgbClr val="4C3DA8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89" y="1554573"/>
            <a:ext cx="7412112" cy="491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304025" y="2798535"/>
            <a:ext cx="34378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Al </a:t>
            </a:r>
            <a:r>
              <a:rPr lang="es-EC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dar clic en el botón </a:t>
            </a:r>
            <a:r>
              <a:rPr lang="es-EC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s-EC" sz="16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Enviar Certificado</a:t>
            </a:r>
            <a:r>
              <a:rPr lang="es-EC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”  </a:t>
            </a:r>
            <a:r>
              <a:rPr lang="es-EC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 sistema debe generar el XML para su posterior firmado electrónico y realizar la notificación de aceptado o notificación de error a través de la opción “1.8 Integración de estados del trámite”. </a:t>
            </a:r>
            <a:endParaRPr lang="es-E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335924" y="1472189"/>
            <a:ext cx="3437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Para corregir la información seleccione el campo a corregir e ingrese nueva información en campo “valor posterior”, luego dar clic en “Modificar”</a:t>
            </a:r>
            <a:endParaRPr lang="es-E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360728" y="4835755"/>
            <a:ext cx="3437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Si </a:t>
            </a:r>
            <a:r>
              <a:rPr lang="es-EC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 solicitud de corrección de registro de traslado de exportación con tipo de envío “corrección” es aceptada, los cambios </a:t>
            </a:r>
            <a:r>
              <a:rPr lang="es-EC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son aprobados automáticamente.</a:t>
            </a:r>
            <a:endParaRPr lang="es-E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826295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600" b="1" dirty="0">
                <a:solidFill>
                  <a:srgbClr val="4C3DA8"/>
                </a:solidFill>
              </a:rPr>
              <a:t>Ruta portal externo: Trámites operativos&gt;1.1 Elaboración de e-</a:t>
            </a:r>
            <a:r>
              <a:rPr lang="es-EC" sz="1600" b="1" dirty="0" err="1">
                <a:solidFill>
                  <a:srgbClr val="4C3DA8"/>
                </a:solidFill>
              </a:rPr>
              <a:t>Doc.Op</a:t>
            </a:r>
            <a:r>
              <a:rPr lang="es-EC" sz="1600" b="1" dirty="0">
                <a:solidFill>
                  <a:srgbClr val="4C3DA8"/>
                </a:solidFill>
              </a:rPr>
              <a:t> 1.1.1 Documentos Electrónicos&gt; Cargas/Exportación/</a:t>
            </a:r>
            <a:r>
              <a:rPr lang="es-EC" sz="1600" b="1" u="sng" dirty="0">
                <a:solidFill>
                  <a:srgbClr val="4C3DA8"/>
                </a:solidFill>
              </a:rPr>
              <a:t>Solicitud de Corrección del Registro de Traslado de Exportación </a:t>
            </a:r>
            <a:endParaRPr sz="1600" b="1" u="sng" dirty="0">
              <a:solidFill>
                <a:srgbClr val="4C3DA8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62987" y="1690577"/>
            <a:ext cx="9303488" cy="45188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" sz="1600" b="1" dirty="0" smtClean="0">
                <a:solidFill>
                  <a:schemeClr val="bg1"/>
                </a:solidFill>
              </a:rPr>
              <a:t>Consideraciones para la Corrección del Registro de Traslado</a:t>
            </a:r>
            <a:r>
              <a:rPr lang="es-EC" sz="1600" b="1" dirty="0" smtClean="0">
                <a:solidFill>
                  <a:schemeClr val="bg1"/>
                </a:solidFill>
              </a:rPr>
              <a:t>:</a:t>
            </a:r>
            <a:endParaRPr lang="es-ES" sz="1600" b="1" dirty="0">
              <a:solidFill>
                <a:schemeClr val="bg1"/>
              </a:solidFill>
            </a:endParaRPr>
          </a:p>
          <a:p>
            <a:pPr algn="just"/>
            <a:endParaRPr lang="es-ES" sz="1600" dirty="0" smtClean="0">
              <a:solidFill>
                <a:schemeClr val="bg1"/>
              </a:solidFill>
            </a:endParaRPr>
          </a:p>
          <a:p>
            <a:pPr algn="just"/>
            <a:r>
              <a:rPr lang="es-ES" sz="1600" dirty="0" smtClean="0">
                <a:solidFill>
                  <a:schemeClr val="bg1"/>
                </a:solidFill>
              </a:rPr>
              <a:t>No se puede realizar correcciones al Registro de Traslado en los siguientes casos: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1"/>
                </a:solidFill>
              </a:rPr>
              <a:t>Cuando </a:t>
            </a:r>
            <a:r>
              <a:rPr lang="es-EC" sz="1600" dirty="0">
                <a:solidFill>
                  <a:schemeClr val="bg1"/>
                </a:solidFill>
              </a:rPr>
              <a:t>el estado del registro de traslado </a:t>
            </a:r>
            <a:r>
              <a:rPr lang="es-EC" sz="1600" dirty="0" smtClean="0">
                <a:solidFill>
                  <a:schemeClr val="bg1"/>
                </a:solidFill>
              </a:rPr>
              <a:t>cuente con  </a:t>
            </a:r>
            <a:r>
              <a:rPr lang="es-EC" sz="1600" dirty="0">
                <a:solidFill>
                  <a:schemeClr val="bg1"/>
                </a:solidFill>
              </a:rPr>
              <a:t>estado </a:t>
            </a:r>
            <a:r>
              <a:rPr lang="es-EC" sz="1600" dirty="0" smtClean="0">
                <a:solidFill>
                  <a:schemeClr val="bg1"/>
                </a:solidFill>
              </a:rPr>
              <a:t>“</a:t>
            </a:r>
            <a:r>
              <a:rPr lang="es-EC" sz="1600" b="1" dirty="0" smtClean="0">
                <a:solidFill>
                  <a:schemeClr val="bg1"/>
                </a:solidFill>
              </a:rPr>
              <a:t>Finalizado</a:t>
            </a:r>
            <a:r>
              <a:rPr lang="es-EC" sz="1600" dirty="0" smtClean="0">
                <a:solidFill>
                  <a:schemeClr val="bg1"/>
                </a:solidFill>
              </a:rPr>
              <a:t>”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/>
              <a:t>Cuando el estado del registro de traslado sea estado </a:t>
            </a:r>
            <a:r>
              <a:rPr lang="es-ES" sz="1600" dirty="0" smtClean="0"/>
              <a:t>“</a:t>
            </a:r>
            <a:r>
              <a:rPr lang="es-ES" sz="1600" b="1" dirty="0" smtClean="0"/>
              <a:t>Rechazado</a:t>
            </a:r>
            <a:r>
              <a:rPr lang="es-ES" sz="1600" dirty="0" smtClean="0"/>
              <a:t>”.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sz="1600" dirty="0" smtClean="0">
                <a:solidFill>
                  <a:schemeClr val="bg1"/>
                </a:solidFill>
              </a:rPr>
              <a:t>Cuando se realice correcciones a los campos </a:t>
            </a:r>
            <a:r>
              <a:rPr lang="es-ES" sz="1600" b="1" dirty="0"/>
              <a:t>“zona primaria de origen</a:t>
            </a:r>
            <a:r>
              <a:rPr lang="es-ES" sz="1600" b="1" dirty="0" smtClean="0"/>
              <a:t>” </a:t>
            </a:r>
            <a:r>
              <a:rPr lang="es-ES" sz="1600" dirty="0" smtClean="0"/>
              <a:t>y</a:t>
            </a:r>
            <a:r>
              <a:rPr lang="es-ES" sz="1600" b="1" dirty="0" smtClean="0"/>
              <a:t> </a:t>
            </a:r>
            <a:r>
              <a:rPr lang="es-ES" sz="1600" dirty="0"/>
              <a:t>“</a:t>
            </a:r>
            <a:r>
              <a:rPr lang="es-ES" sz="1600" b="1" dirty="0"/>
              <a:t>zona primaria (destino</a:t>
            </a:r>
            <a:r>
              <a:rPr lang="es-ES" sz="1600" b="1" dirty="0" smtClean="0"/>
              <a:t>)” </a:t>
            </a:r>
            <a:r>
              <a:rPr lang="es-ES" sz="1600" dirty="0" smtClean="0"/>
              <a:t>siempre que ya cuenten con registro de ingreso a dichos depósitos.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ES" sz="1600" dirty="0"/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No se puede realizar </a:t>
            </a:r>
            <a:r>
              <a:rPr lang="es-ES" sz="1600" dirty="0" smtClean="0">
                <a:solidFill>
                  <a:schemeClr val="bg1"/>
                </a:solidFill>
              </a:rPr>
              <a:t>eliminaciones </a:t>
            </a:r>
            <a:r>
              <a:rPr lang="es-ES" sz="1600" dirty="0">
                <a:solidFill>
                  <a:schemeClr val="bg1"/>
                </a:solidFill>
              </a:rPr>
              <a:t>en los siguientes casos: </a:t>
            </a:r>
            <a:endParaRPr lang="es-ES" sz="1600" dirty="0" smtClean="0">
              <a:solidFill>
                <a:schemeClr val="bg1"/>
              </a:solidFill>
            </a:endParaRP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1600" dirty="0" smtClean="0"/>
              <a:t> </a:t>
            </a:r>
            <a:r>
              <a:rPr lang="es-EC" sz="1600" dirty="0" smtClean="0">
                <a:solidFill>
                  <a:schemeClr val="bg1"/>
                </a:solidFill>
              </a:rPr>
              <a:t>Cuando </a:t>
            </a:r>
            <a:r>
              <a:rPr lang="es-EC" sz="1600" dirty="0">
                <a:solidFill>
                  <a:schemeClr val="bg1"/>
                </a:solidFill>
              </a:rPr>
              <a:t>el estado del registro de traslado cuente </a:t>
            </a:r>
            <a:r>
              <a:rPr lang="es-EC" sz="1600" dirty="0" smtClean="0">
                <a:solidFill>
                  <a:schemeClr val="bg1"/>
                </a:solidFill>
              </a:rPr>
              <a:t>con </a:t>
            </a:r>
            <a:r>
              <a:rPr lang="es-EC" sz="1600" dirty="0">
                <a:solidFill>
                  <a:schemeClr val="bg1"/>
                </a:solidFill>
              </a:rPr>
              <a:t>estado “</a:t>
            </a:r>
            <a:r>
              <a:rPr lang="es-EC" sz="1600" b="1" dirty="0">
                <a:solidFill>
                  <a:schemeClr val="bg1"/>
                </a:solidFill>
              </a:rPr>
              <a:t>Finalizado</a:t>
            </a:r>
            <a:r>
              <a:rPr lang="es-EC" sz="1600" dirty="0" smtClean="0">
                <a:solidFill>
                  <a:schemeClr val="bg1"/>
                </a:solidFill>
              </a:rPr>
              <a:t>”.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chemeClr val="bg1"/>
                </a:solidFill>
              </a:rPr>
              <a:t>Cuando la DAE asociada al registro de traslado cuenta </a:t>
            </a:r>
            <a:r>
              <a:rPr lang="es-ES" sz="1600" dirty="0"/>
              <a:t>con Informe de ingreso de exportación de la zona primaria de </a:t>
            </a:r>
            <a:r>
              <a:rPr lang="es-ES" sz="1600" dirty="0" smtClean="0"/>
              <a:t>origen.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/>
              <a:t>Si la solicitud de corrección de registro de traslado con tipo de envío </a:t>
            </a:r>
            <a:r>
              <a:rPr lang="es-ES" sz="1600" b="1" dirty="0"/>
              <a:t>“Eliminación”</a:t>
            </a:r>
            <a:r>
              <a:rPr lang="es-ES" sz="1600" dirty="0"/>
              <a:t> es aceptado en el sistema Ecuapass, </a:t>
            </a:r>
            <a:r>
              <a:rPr lang="es-ES" sz="1600" dirty="0" smtClean="0"/>
              <a:t>el registro de traslado obtendrá estado </a:t>
            </a:r>
            <a:r>
              <a:rPr lang="es-ES" sz="1600" b="1" dirty="0"/>
              <a:t>“Rechazo”</a:t>
            </a:r>
            <a:r>
              <a:rPr lang="es-ES" sz="1600" dirty="0"/>
              <a:t>.</a:t>
            </a:r>
            <a:endParaRPr lang="es-EC" sz="1600" dirty="0">
              <a:solidFill>
                <a:schemeClr val="bg1"/>
              </a:solidFill>
            </a:endParaRPr>
          </a:p>
          <a:p>
            <a:pPr lvl="0" algn="just"/>
            <a:endParaRPr lang="es-ES" sz="1600" dirty="0" smtClean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42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1250" y="2430975"/>
            <a:ext cx="4566000" cy="19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096000" y="829340"/>
            <a:ext cx="4504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7030A0"/>
                </a:solidFill>
              </a:rPr>
              <a:t>GRACIAS</a:t>
            </a:r>
            <a:endParaRPr lang="es-EC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975157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 smtClean="0">
                <a:solidFill>
                  <a:srgbClr val="4C3DA8"/>
                </a:solidFill>
              </a:rPr>
              <a:t>Resolución </a:t>
            </a:r>
            <a:r>
              <a:rPr lang="es-ES" sz="1600" b="1" dirty="0">
                <a:solidFill>
                  <a:srgbClr val="4C3DA8"/>
                </a:solidFill>
              </a:rPr>
              <a:t>Nro. </a:t>
            </a:r>
            <a:r>
              <a:rPr lang="es-ES" sz="1600" b="1" dirty="0" smtClean="0">
                <a:solidFill>
                  <a:srgbClr val="4C3DA8"/>
                </a:solidFill>
              </a:rPr>
              <a:t>SENAE-SENAE-2022-0053-RE “</a:t>
            </a:r>
            <a:r>
              <a:rPr lang="es-EC" sz="1600" b="1" dirty="0" smtClean="0">
                <a:solidFill>
                  <a:srgbClr val="4C3DA8"/>
                </a:solidFill>
              </a:rPr>
              <a:t>REGULACIÓN </a:t>
            </a:r>
            <a:r>
              <a:rPr lang="es-EC" sz="1600" b="1" dirty="0">
                <a:solidFill>
                  <a:srgbClr val="4C3DA8"/>
                </a:solidFill>
              </a:rPr>
              <a:t>GENERAL PARA LA OPERACIÓN ADUANERA DE </a:t>
            </a:r>
            <a:r>
              <a:rPr lang="es-ES" sz="1600" b="1" dirty="0">
                <a:solidFill>
                  <a:srgbClr val="4C3DA8"/>
                </a:solidFill>
              </a:rPr>
              <a:t>TRASLADO DE </a:t>
            </a:r>
            <a:r>
              <a:rPr lang="es-ES" sz="1600" b="1" dirty="0" smtClean="0">
                <a:solidFill>
                  <a:srgbClr val="4C3DA8"/>
                </a:solidFill>
              </a:rPr>
              <a:t>MERCANCÍAS”</a:t>
            </a:r>
            <a:endParaRPr sz="1600" b="1" dirty="0">
              <a:solidFill>
                <a:srgbClr val="4C3DA8"/>
              </a:solidFill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="" xmlns:a16="http://schemas.microsoft.com/office/drawing/2014/main" id="{791A70C1-DFE8-4894-98FF-1F67BFEDF4DA}"/>
              </a:ext>
            </a:extLst>
          </p:cNvPr>
          <p:cNvGrpSpPr/>
          <p:nvPr/>
        </p:nvGrpSpPr>
        <p:grpSpPr>
          <a:xfrm>
            <a:off x="900598" y="1509823"/>
            <a:ext cx="5560832" cy="5011705"/>
            <a:chOff x="3842895" y="1335531"/>
            <a:chExt cx="4676937" cy="4833936"/>
          </a:xfrm>
        </p:grpSpPr>
        <p:sp>
          <p:nvSpPr>
            <p:cNvPr id="9" name="Shape">
              <a:extLst>
                <a:ext uri="{FF2B5EF4-FFF2-40B4-BE49-F238E27FC236}">
                  <a16:creationId xmlns="" xmlns:a16="http://schemas.microsoft.com/office/drawing/2014/main" id="{69B5CD2A-F0C7-F841-9B5F-33334438C0CF}"/>
                </a:ext>
              </a:extLst>
            </p:cNvPr>
            <p:cNvSpPr/>
            <p:nvPr/>
          </p:nvSpPr>
          <p:spPr>
            <a:xfrm>
              <a:off x="4146563" y="1953375"/>
              <a:ext cx="3906250" cy="390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8794"/>
                    <a:pt x="21049" y="6913"/>
                    <a:pt x="20091" y="5302"/>
                  </a:cubicBezTo>
                  <a:cubicBezTo>
                    <a:pt x="20091" y="5297"/>
                    <a:pt x="20086" y="5287"/>
                    <a:pt x="20080" y="5281"/>
                  </a:cubicBezTo>
                  <a:cubicBezTo>
                    <a:pt x="20075" y="5276"/>
                    <a:pt x="20070" y="5271"/>
                    <a:pt x="20065" y="5266"/>
                  </a:cubicBezTo>
                  <a:cubicBezTo>
                    <a:pt x="18178" y="2116"/>
                    <a:pt x="14726" y="0"/>
                    <a:pt x="10795" y="0"/>
                  </a:cubicBezTo>
                  <a:cubicBezTo>
                    <a:pt x="6889" y="0"/>
                    <a:pt x="3462" y="2085"/>
                    <a:pt x="1565" y="5195"/>
                  </a:cubicBezTo>
                  <a:cubicBezTo>
                    <a:pt x="1560" y="5200"/>
                    <a:pt x="1555" y="5205"/>
                    <a:pt x="1555" y="5210"/>
                  </a:cubicBezTo>
                  <a:cubicBezTo>
                    <a:pt x="1550" y="5215"/>
                    <a:pt x="1550" y="5220"/>
                    <a:pt x="1550" y="5230"/>
                  </a:cubicBezTo>
                  <a:cubicBezTo>
                    <a:pt x="566" y="6857"/>
                    <a:pt x="0" y="8763"/>
                    <a:pt x="0" y="10803"/>
                  </a:cubicBezTo>
                  <a:cubicBezTo>
                    <a:pt x="0" y="12811"/>
                    <a:pt x="551" y="14692"/>
                    <a:pt x="1509" y="16303"/>
                  </a:cubicBezTo>
                  <a:cubicBezTo>
                    <a:pt x="1509" y="16308"/>
                    <a:pt x="1514" y="16319"/>
                    <a:pt x="1520" y="16324"/>
                  </a:cubicBezTo>
                  <a:cubicBezTo>
                    <a:pt x="1525" y="16329"/>
                    <a:pt x="1530" y="16334"/>
                    <a:pt x="1535" y="16339"/>
                  </a:cubicBezTo>
                  <a:cubicBezTo>
                    <a:pt x="3422" y="19489"/>
                    <a:pt x="6874" y="21600"/>
                    <a:pt x="10805" y="21600"/>
                  </a:cubicBezTo>
                  <a:cubicBezTo>
                    <a:pt x="14711" y="21600"/>
                    <a:pt x="18138" y="19520"/>
                    <a:pt x="20035" y="16405"/>
                  </a:cubicBezTo>
                  <a:cubicBezTo>
                    <a:pt x="20040" y="16400"/>
                    <a:pt x="20045" y="16395"/>
                    <a:pt x="20045" y="16390"/>
                  </a:cubicBezTo>
                  <a:cubicBezTo>
                    <a:pt x="20050" y="16385"/>
                    <a:pt x="20050" y="16380"/>
                    <a:pt x="20050" y="16370"/>
                  </a:cubicBezTo>
                  <a:cubicBezTo>
                    <a:pt x="21034" y="14743"/>
                    <a:pt x="21600" y="12837"/>
                    <a:pt x="21600" y="10803"/>
                  </a:cubicBezTo>
                  <a:close/>
                  <a:moveTo>
                    <a:pt x="19948" y="16242"/>
                  </a:moveTo>
                  <a:lnTo>
                    <a:pt x="18342" y="15273"/>
                  </a:lnTo>
                  <a:cubicBezTo>
                    <a:pt x="18337" y="15171"/>
                    <a:pt x="18331" y="15070"/>
                    <a:pt x="18326" y="14962"/>
                  </a:cubicBezTo>
                  <a:cubicBezTo>
                    <a:pt x="19474" y="14442"/>
                    <a:pt x="20096" y="13815"/>
                    <a:pt x="20096" y="13148"/>
                  </a:cubicBezTo>
                  <a:cubicBezTo>
                    <a:pt x="20096" y="13107"/>
                    <a:pt x="20060" y="13071"/>
                    <a:pt x="20019" y="13071"/>
                  </a:cubicBezTo>
                  <a:cubicBezTo>
                    <a:pt x="19978" y="13071"/>
                    <a:pt x="19943" y="13107"/>
                    <a:pt x="19943" y="13148"/>
                  </a:cubicBezTo>
                  <a:cubicBezTo>
                    <a:pt x="19943" y="13734"/>
                    <a:pt x="19361" y="14315"/>
                    <a:pt x="18316" y="14799"/>
                  </a:cubicBezTo>
                  <a:cubicBezTo>
                    <a:pt x="18286" y="14504"/>
                    <a:pt x="18240" y="14188"/>
                    <a:pt x="18173" y="13851"/>
                  </a:cubicBezTo>
                  <a:cubicBezTo>
                    <a:pt x="17985" y="12888"/>
                    <a:pt x="17648" y="11817"/>
                    <a:pt x="17194" y="10701"/>
                  </a:cubicBezTo>
                  <a:cubicBezTo>
                    <a:pt x="17648" y="9584"/>
                    <a:pt x="17985" y="8514"/>
                    <a:pt x="18173" y="7550"/>
                  </a:cubicBezTo>
                  <a:cubicBezTo>
                    <a:pt x="18240" y="7214"/>
                    <a:pt x="18286" y="6898"/>
                    <a:pt x="18316" y="6602"/>
                  </a:cubicBezTo>
                  <a:cubicBezTo>
                    <a:pt x="19361" y="7086"/>
                    <a:pt x="19943" y="7667"/>
                    <a:pt x="19943" y="8254"/>
                  </a:cubicBezTo>
                  <a:cubicBezTo>
                    <a:pt x="19943" y="8294"/>
                    <a:pt x="19978" y="8330"/>
                    <a:pt x="20019" y="8330"/>
                  </a:cubicBezTo>
                  <a:cubicBezTo>
                    <a:pt x="20060" y="8330"/>
                    <a:pt x="20096" y="8294"/>
                    <a:pt x="20096" y="8254"/>
                  </a:cubicBezTo>
                  <a:cubicBezTo>
                    <a:pt x="20096" y="7586"/>
                    <a:pt x="19474" y="6959"/>
                    <a:pt x="18326" y="6439"/>
                  </a:cubicBezTo>
                  <a:cubicBezTo>
                    <a:pt x="18326" y="6434"/>
                    <a:pt x="18326" y="6423"/>
                    <a:pt x="18326" y="6418"/>
                  </a:cubicBezTo>
                  <a:lnTo>
                    <a:pt x="19989" y="5429"/>
                  </a:lnTo>
                  <a:cubicBezTo>
                    <a:pt x="20917" y="7010"/>
                    <a:pt x="21447" y="8845"/>
                    <a:pt x="21447" y="10803"/>
                  </a:cubicBezTo>
                  <a:cubicBezTo>
                    <a:pt x="21447" y="12786"/>
                    <a:pt x="20896" y="14651"/>
                    <a:pt x="19948" y="16242"/>
                  </a:cubicBezTo>
                  <a:close/>
                  <a:moveTo>
                    <a:pt x="3432" y="14866"/>
                  </a:moveTo>
                  <a:cubicBezTo>
                    <a:pt x="3457" y="14560"/>
                    <a:pt x="3508" y="14233"/>
                    <a:pt x="3575" y="13882"/>
                  </a:cubicBezTo>
                  <a:cubicBezTo>
                    <a:pt x="3753" y="12969"/>
                    <a:pt x="4064" y="11960"/>
                    <a:pt x="4487" y="10905"/>
                  </a:cubicBezTo>
                  <a:cubicBezTo>
                    <a:pt x="4865" y="11807"/>
                    <a:pt x="5318" y="12740"/>
                    <a:pt x="5833" y="13668"/>
                  </a:cubicBezTo>
                  <a:lnTo>
                    <a:pt x="3651" y="14962"/>
                  </a:lnTo>
                  <a:cubicBezTo>
                    <a:pt x="3575" y="14927"/>
                    <a:pt x="3503" y="14896"/>
                    <a:pt x="3432" y="14866"/>
                  </a:cubicBezTo>
                  <a:close/>
                  <a:moveTo>
                    <a:pt x="3488" y="15059"/>
                  </a:moveTo>
                  <a:lnTo>
                    <a:pt x="3416" y="15105"/>
                  </a:lnTo>
                  <a:cubicBezTo>
                    <a:pt x="3416" y="15080"/>
                    <a:pt x="3422" y="15054"/>
                    <a:pt x="3422" y="15034"/>
                  </a:cubicBezTo>
                  <a:cubicBezTo>
                    <a:pt x="3442" y="15039"/>
                    <a:pt x="3462" y="15049"/>
                    <a:pt x="3488" y="15059"/>
                  </a:cubicBezTo>
                  <a:close/>
                  <a:moveTo>
                    <a:pt x="3524" y="6490"/>
                  </a:moveTo>
                  <a:lnTo>
                    <a:pt x="5767" y="7846"/>
                  </a:lnTo>
                  <a:cubicBezTo>
                    <a:pt x="5278" y="8733"/>
                    <a:pt x="4844" y="9625"/>
                    <a:pt x="4482" y="10492"/>
                  </a:cubicBezTo>
                  <a:cubicBezTo>
                    <a:pt x="4064" y="9436"/>
                    <a:pt x="3753" y="8427"/>
                    <a:pt x="3569" y="7514"/>
                  </a:cubicBezTo>
                  <a:cubicBezTo>
                    <a:pt x="3498" y="7163"/>
                    <a:pt x="3452" y="6836"/>
                    <a:pt x="3427" y="6530"/>
                  </a:cubicBezTo>
                  <a:cubicBezTo>
                    <a:pt x="3462" y="6520"/>
                    <a:pt x="3493" y="6505"/>
                    <a:pt x="3524" y="6490"/>
                  </a:cubicBezTo>
                  <a:close/>
                  <a:moveTo>
                    <a:pt x="18163" y="6530"/>
                  </a:moveTo>
                  <a:cubicBezTo>
                    <a:pt x="18138" y="6836"/>
                    <a:pt x="18087" y="7168"/>
                    <a:pt x="18020" y="7519"/>
                  </a:cubicBezTo>
                  <a:cubicBezTo>
                    <a:pt x="17842" y="8432"/>
                    <a:pt x="17531" y="9441"/>
                    <a:pt x="17108" y="10497"/>
                  </a:cubicBezTo>
                  <a:cubicBezTo>
                    <a:pt x="16751" y="9645"/>
                    <a:pt x="16327" y="8763"/>
                    <a:pt x="15848" y="7892"/>
                  </a:cubicBezTo>
                  <a:lnTo>
                    <a:pt x="18148" y="6525"/>
                  </a:lnTo>
                  <a:cubicBezTo>
                    <a:pt x="18153" y="6525"/>
                    <a:pt x="18158" y="6530"/>
                    <a:pt x="18163" y="6530"/>
                  </a:cubicBezTo>
                  <a:close/>
                  <a:moveTo>
                    <a:pt x="15608" y="13622"/>
                  </a:moveTo>
                  <a:lnTo>
                    <a:pt x="10948" y="10803"/>
                  </a:lnTo>
                  <a:lnTo>
                    <a:pt x="15716" y="7968"/>
                  </a:lnTo>
                  <a:cubicBezTo>
                    <a:pt x="16220" y="8886"/>
                    <a:pt x="16659" y="9808"/>
                    <a:pt x="17026" y="10701"/>
                  </a:cubicBezTo>
                  <a:cubicBezTo>
                    <a:pt x="16639" y="11649"/>
                    <a:pt x="16164" y="12633"/>
                    <a:pt x="15614" y="13612"/>
                  </a:cubicBezTo>
                  <a:cubicBezTo>
                    <a:pt x="15614" y="13617"/>
                    <a:pt x="15608" y="13617"/>
                    <a:pt x="15608" y="13622"/>
                  </a:cubicBezTo>
                  <a:close/>
                  <a:moveTo>
                    <a:pt x="15772" y="7754"/>
                  </a:moveTo>
                  <a:cubicBezTo>
                    <a:pt x="15761" y="7739"/>
                    <a:pt x="15756" y="7723"/>
                    <a:pt x="15746" y="7708"/>
                  </a:cubicBezTo>
                  <a:cubicBezTo>
                    <a:pt x="15323" y="6954"/>
                    <a:pt x="14879" y="6235"/>
                    <a:pt x="14420" y="5567"/>
                  </a:cubicBezTo>
                  <a:cubicBezTo>
                    <a:pt x="15481" y="5715"/>
                    <a:pt x="16455" y="5929"/>
                    <a:pt x="17291" y="6199"/>
                  </a:cubicBezTo>
                  <a:cubicBezTo>
                    <a:pt x="17531" y="6276"/>
                    <a:pt x="17755" y="6362"/>
                    <a:pt x="17969" y="6444"/>
                  </a:cubicBezTo>
                  <a:lnTo>
                    <a:pt x="15772" y="7754"/>
                  </a:lnTo>
                  <a:close/>
                  <a:moveTo>
                    <a:pt x="15614" y="7785"/>
                  </a:moveTo>
                  <a:cubicBezTo>
                    <a:pt x="15624" y="7800"/>
                    <a:pt x="15629" y="7815"/>
                    <a:pt x="15639" y="7830"/>
                  </a:cubicBezTo>
                  <a:lnTo>
                    <a:pt x="10871" y="10665"/>
                  </a:lnTo>
                  <a:lnTo>
                    <a:pt x="10871" y="5327"/>
                  </a:lnTo>
                  <a:cubicBezTo>
                    <a:pt x="12034" y="5332"/>
                    <a:pt x="13161" y="5404"/>
                    <a:pt x="14211" y="5541"/>
                  </a:cubicBezTo>
                  <a:cubicBezTo>
                    <a:pt x="14701" y="6240"/>
                    <a:pt x="15170" y="6994"/>
                    <a:pt x="15614" y="7785"/>
                  </a:cubicBezTo>
                  <a:close/>
                  <a:moveTo>
                    <a:pt x="10876" y="5174"/>
                  </a:moveTo>
                  <a:lnTo>
                    <a:pt x="10876" y="1871"/>
                  </a:lnTo>
                  <a:cubicBezTo>
                    <a:pt x="11137" y="2060"/>
                    <a:pt x="11407" y="2284"/>
                    <a:pt x="11682" y="2544"/>
                  </a:cubicBezTo>
                  <a:cubicBezTo>
                    <a:pt x="12483" y="3288"/>
                    <a:pt x="13309" y="4257"/>
                    <a:pt x="14099" y="5373"/>
                  </a:cubicBezTo>
                  <a:cubicBezTo>
                    <a:pt x="13079" y="5246"/>
                    <a:pt x="11993" y="5180"/>
                    <a:pt x="10876" y="5174"/>
                  </a:cubicBezTo>
                  <a:close/>
                  <a:moveTo>
                    <a:pt x="10724" y="5174"/>
                  </a:moveTo>
                  <a:cubicBezTo>
                    <a:pt x="9602" y="5180"/>
                    <a:pt x="8516" y="5246"/>
                    <a:pt x="7496" y="5373"/>
                  </a:cubicBezTo>
                  <a:cubicBezTo>
                    <a:pt x="8286" y="4257"/>
                    <a:pt x="9107" y="3288"/>
                    <a:pt x="9913" y="2544"/>
                  </a:cubicBezTo>
                  <a:cubicBezTo>
                    <a:pt x="10193" y="2284"/>
                    <a:pt x="10463" y="2060"/>
                    <a:pt x="10724" y="1871"/>
                  </a:cubicBezTo>
                  <a:lnTo>
                    <a:pt x="10724" y="5174"/>
                  </a:lnTo>
                  <a:close/>
                  <a:moveTo>
                    <a:pt x="10724" y="5327"/>
                  </a:moveTo>
                  <a:lnTo>
                    <a:pt x="10724" y="10665"/>
                  </a:lnTo>
                  <a:lnTo>
                    <a:pt x="5976" y="7795"/>
                  </a:lnTo>
                  <a:cubicBezTo>
                    <a:pt x="5976" y="7790"/>
                    <a:pt x="5981" y="7790"/>
                    <a:pt x="5981" y="7785"/>
                  </a:cubicBezTo>
                  <a:cubicBezTo>
                    <a:pt x="6425" y="6994"/>
                    <a:pt x="6894" y="6240"/>
                    <a:pt x="7378" y="5541"/>
                  </a:cubicBezTo>
                  <a:cubicBezTo>
                    <a:pt x="8429" y="5404"/>
                    <a:pt x="9556" y="5332"/>
                    <a:pt x="10724" y="5327"/>
                  </a:cubicBezTo>
                  <a:close/>
                  <a:moveTo>
                    <a:pt x="5849" y="7713"/>
                  </a:moveTo>
                  <a:cubicBezTo>
                    <a:pt x="5844" y="7713"/>
                    <a:pt x="5844" y="7713"/>
                    <a:pt x="5849" y="7713"/>
                  </a:cubicBezTo>
                  <a:lnTo>
                    <a:pt x="3702" y="6423"/>
                  </a:lnTo>
                  <a:cubicBezTo>
                    <a:pt x="3891" y="6347"/>
                    <a:pt x="4095" y="6276"/>
                    <a:pt x="4304" y="6204"/>
                  </a:cubicBezTo>
                  <a:cubicBezTo>
                    <a:pt x="5140" y="5934"/>
                    <a:pt x="6114" y="5720"/>
                    <a:pt x="7175" y="5572"/>
                  </a:cubicBezTo>
                  <a:cubicBezTo>
                    <a:pt x="6716" y="6240"/>
                    <a:pt x="6267" y="6959"/>
                    <a:pt x="5849" y="7713"/>
                  </a:cubicBezTo>
                  <a:close/>
                  <a:moveTo>
                    <a:pt x="5900" y="7927"/>
                  </a:moveTo>
                  <a:lnTo>
                    <a:pt x="10647" y="10797"/>
                  </a:lnTo>
                  <a:lnTo>
                    <a:pt x="5961" y="13581"/>
                  </a:lnTo>
                  <a:cubicBezTo>
                    <a:pt x="5420" y="12612"/>
                    <a:pt x="4951" y="11639"/>
                    <a:pt x="4564" y="10695"/>
                  </a:cubicBezTo>
                  <a:cubicBezTo>
                    <a:pt x="4936" y="9793"/>
                    <a:pt x="5385" y="8860"/>
                    <a:pt x="5900" y="7927"/>
                  </a:cubicBezTo>
                  <a:close/>
                  <a:moveTo>
                    <a:pt x="5910" y="13795"/>
                  </a:moveTo>
                  <a:cubicBezTo>
                    <a:pt x="6313" y="14509"/>
                    <a:pt x="6736" y="15192"/>
                    <a:pt x="7175" y="15829"/>
                  </a:cubicBezTo>
                  <a:cubicBezTo>
                    <a:pt x="6114" y="15681"/>
                    <a:pt x="5145" y="15467"/>
                    <a:pt x="4304" y="15197"/>
                  </a:cubicBezTo>
                  <a:cubicBezTo>
                    <a:pt x="4141" y="15146"/>
                    <a:pt x="3982" y="15090"/>
                    <a:pt x="3835" y="15034"/>
                  </a:cubicBezTo>
                  <a:lnTo>
                    <a:pt x="5910" y="13795"/>
                  </a:lnTo>
                  <a:close/>
                  <a:moveTo>
                    <a:pt x="6037" y="13719"/>
                  </a:moveTo>
                  <a:lnTo>
                    <a:pt x="10718" y="10935"/>
                  </a:lnTo>
                  <a:lnTo>
                    <a:pt x="10718" y="16069"/>
                  </a:lnTo>
                  <a:cubicBezTo>
                    <a:pt x="9556" y="16064"/>
                    <a:pt x="8424" y="15992"/>
                    <a:pt x="7373" y="15855"/>
                  </a:cubicBezTo>
                  <a:cubicBezTo>
                    <a:pt x="6914" y="15192"/>
                    <a:pt x="6466" y="14473"/>
                    <a:pt x="6037" y="13719"/>
                  </a:cubicBezTo>
                  <a:close/>
                  <a:moveTo>
                    <a:pt x="10724" y="16222"/>
                  </a:moveTo>
                  <a:lnTo>
                    <a:pt x="10724" y="19525"/>
                  </a:lnTo>
                  <a:cubicBezTo>
                    <a:pt x="10463" y="19337"/>
                    <a:pt x="10193" y="19112"/>
                    <a:pt x="9913" y="18852"/>
                  </a:cubicBezTo>
                  <a:cubicBezTo>
                    <a:pt x="9112" y="18108"/>
                    <a:pt x="8286" y="17139"/>
                    <a:pt x="7496" y="16023"/>
                  </a:cubicBezTo>
                  <a:cubicBezTo>
                    <a:pt x="8510" y="16150"/>
                    <a:pt x="9602" y="16222"/>
                    <a:pt x="10724" y="16222"/>
                  </a:cubicBezTo>
                  <a:close/>
                  <a:moveTo>
                    <a:pt x="10876" y="16222"/>
                  </a:moveTo>
                  <a:cubicBezTo>
                    <a:pt x="11993" y="16217"/>
                    <a:pt x="13084" y="16150"/>
                    <a:pt x="14099" y="16028"/>
                  </a:cubicBezTo>
                  <a:cubicBezTo>
                    <a:pt x="13309" y="17144"/>
                    <a:pt x="12488" y="18113"/>
                    <a:pt x="11682" y="18857"/>
                  </a:cubicBezTo>
                  <a:cubicBezTo>
                    <a:pt x="11402" y="19112"/>
                    <a:pt x="11137" y="19337"/>
                    <a:pt x="10876" y="19530"/>
                  </a:cubicBezTo>
                  <a:lnTo>
                    <a:pt x="10876" y="16222"/>
                  </a:lnTo>
                  <a:close/>
                  <a:moveTo>
                    <a:pt x="10876" y="16069"/>
                  </a:moveTo>
                  <a:lnTo>
                    <a:pt x="10876" y="10935"/>
                  </a:lnTo>
                  <a:lnTo>
                    <a:pt x="15537" y="13754"/>
                  </a:lnTo>
                  <a:cubicBezTo>
                    <a:pt x="15119" y="14493"/>
                    <a:pt x="14675" y="15202"/>
                    <a:pt x="14222" y="15860"/>
                  </a:cubicBezTo>
                  <a:cubicBezTo>
                    <a:pt x="13166" y="15992"/>
                    <a:pt x="12039" y="16064"/>
                    <a:pt x="10876" y="16069"/>
                  </a:cubicBezTo>
                  <a:close/>
                  <a:moveTo>
                    <a:pt x="15665" y="13831"/>
                  </a:moveTo>
                  <a:lnTo>
                    <a:pt x="17689" y="15054"/>
                  </a:lnTo>
                  <a:cubicBezTo>
                    <a:pt x="17561" y="15100"/>
                    <a:pt x="17429" y="15146"/>
                    <a:pt x="17291" y="15192"/>
                  </a:cubicBezTo>
                  <a:cubicBezTo>
                    <a:pt x="16450" y="15467"/>
                    <a:pt x="15476" y="15676"/>
                    <a:pt x="14420" y="15824"/>
                  </a:cubicBezTo>
                  <a:cubicBezTo>
                    <a:pt x="14849" y="15202"/>
                    <a:pt x="15267" y="14534"/>
                    <a:pt x="15665" y="13831"/>
                  </a:cubicBezTo>
                  <a:close/>
                  <a:moveTo>
                    <a:pt x="15741" y="13698"/>
                  </a:moveTo>
                  <a:cubicBezTo>
                    <a:pt x="15741" y="13693"/>
                    <a:pt x="15746" y="13688"/>
                    <a:pt x="15746" y="13688"/>
                  </a:cubicBezTo>
                  <a:cubicBezTo>
                    <a:pt x="16266" y="12755"/>
                    <a:pt x="16725" y="11812"/>
                    <a:pt x="17108" y="10905"/>
                  </a:cubicBezTo>
                  <a:cubicBezTo>
                    <a:pt x="17526" y="11960"/>
                    <a:pt x="17837" y="12969"/>
                    <a:pt x="18020" y="13882"/>
                  </a:cubicBezTo>
                  <a:cubicBezTo>
                    <a:pt x="18092" y="14233"/>
                    <a:pt x="18138" y="14565"/>
                    <a:pt x="18163" y="14871"/>
                  </a:cubicBezTo>
                  <a:cubicBezTo>
                    <a:pt x="18071" y="14911"/>
                    <a:pt x="17975" y="14952"/>
                    <a:pt x="17873" y="14993"/>
                  </a:cubicBezTo>
                  <a:lnTo>
                    <a:pt x="15741" y="13698"/>
                  </a:lnTo>
                  <a:close/>
                  <a:moveTo>
                    <a:pt x="18173" y="15029"/>
                  </a:moveTo>
                  <a:cubicBezTo>
                    <a:pt x="18178" y="15080"/>
                    <a:pt x="18178" y="15126"/>
                    <a:pt x="18184" y="15177"/>
                  </a:cubicBezTo>
                  <a:lnTo>
                    <a:pt x="18036" y="15090"/>
                  </a:lnTo>
                  <a:cubicBezTo>
                    <a:pt x="18082" y="15070"/>
                    <a:pt x="18127" y="15049"/>
                    <a:pt x="18173" y="15029"/>
                  </a:cubicBezTo>
                  <a:close/>
                  <a:moveTo>
                    <a:pt x="19907" y="5297"/>
                  </a:moveTo>
                  <a:lnTo>
                    <a:pt x="18337" y="6230"/>
                  </a:lnTo>
                  <a:cubicBezTo>
                    <a:pt x="18388" y="5123"/>
                    <a:pt x="18133" y="4374"/>
                    <a:pt x="17597" y="4073"/>
                  </a:cubicBezTo>
                  <a:cubicBezTo>
                    <a:pt x="17561" y="4053"/>
                    <a:pt x="17516" y="4068"/>
                    <a:pt x="17495" y="4104"/>
                  </a:cubicBezTo>
                  <a:cubicBezTo>
                    <a:pt x="17475" y="4140"/>
                    <a:pt x="17490" y="4185"/>
                    <a:pt x="17526" y="4206"/>
                  </a:cubicBezTo>
                  <a:cubicBezTo>
                    <a:pt x="18020" y="4481"/>
                    <a:pt x="18245" y="5230"/>
                    <a:pt x="18178" y="6321"/>
                  </a:cubicBezTo>
                  <a:lnTo>
                    <a:pt x="18138" y="6347"/>
                  </a:lnTo>
                  <a:cubicBezTo>
                    <a:pt x="17893" y="6245"/>
                    <a:pt x="17628" y="6148"/>
                    <a:pt x="17342" y="6051"/>
                  </a:cubicBezTo>
                  <a:cubicBezTo>
                    <a:pt x="16460" y="5766"/>
                    <a:pt x="15425" y="5541"/>
                    <a:pt x="14303" y="5394"/>
                  </a:cubicBezTo>
                  <a:cubicBezTo>
                    <a:pt x="13482" y="4216"/>
                    <a:pt x="12625" y="3202"/>
                    <a:pt x="11784" y="2427"/>
                  </a:cubicBezTo>
                  <a:cubicBezTo>
                    <a:pt x="11488" y="2151"/>
                    <a:pt x="11203" y="1917"/>
                    <a:pt x="10933" y="1718"/>
                  </a:cubicBezTo>
                  <a:cubicBezTo>
                    <a:pt x="11789" y="1137"/>
                    <a:pt x="12513" y="958"/>
                    <a:pt x="12993" y="1229"/>
                  </a:cubicBezTo>
                  <a:cubicBezTo>
                    <a:pt x="13028" y="1249"/>
                    <a:pt x="13074" y="1234"/>
                    <a:pt x="13095" y="1198"/>
                  </a:cubicBezTo>
                  <a:cubicBezTo>
                    <a:pt x="13115" y="1162"/>
                    <a:pt x="13100" y="1116"/>
                    <a:pt x="13064" y="1096"/>
                  </a:cubicBezTo>
                  <a:cubicBezTo>
                    <a:pt x="12534" y="800"/>
                    <a:pt x="11774" y="969"/>
                    <a:pt x="10871" y="1575"/>
                  </a:cubicBezTo>
                  <a:lnTo>
                    <a:pt x="10871" y="158"/>
                  </a:lnTo>
                  <a:cubicBezTo>
                    <a:pt x="14701" y="184"/>
                    <a:pt x="18051" y="2238"/>
                    <a:pt x="19907" y="5297"/>
                  </a:cubicBezTo>
                  <a:close/>
                  <a:moveTo>
                    <a:pt x="10724" y="158"/>
                  </a:moveTo>
                  <a:lnTo>
                    <a:pt x="10724" y="1580"/>
                  </a:lnTo>
                  <a:cubicBezTo>
                    <a:pt x="9821" y="974"/>
                    <a:pt x="9061" y="805"/>
                    <a:pt x="8531" y="1101"/>
                  </a:cubicBezTo>
                  <a:cubicBezTo>
                    <a:pt x="8495" y="1122"/>
                    <a:pt x="8480" y="1167"/>
                    <a:pt x="8500" y="1203"/>
                  </a:cubicBezTo>
                  <a:cubicBezTo>
                    <a:pt x="8521" y="1239"/>
                    <a:pt x="8567" y="1254"/>
                    <a:pt x="8602" y="1234"/>
                  </a:cubicBezTo>
                  <a:cubicBezTo>
                    <a:pt x="9082" y="969"/>
                    <a:pt x="9806" y="1147"/>
                    <a:pt x="10662" y="1723"/>
                  </a:cubicBezTo>
                  <a:cubicBezTo>
                    <a:pt x="10387" y="1922"/>
                    <a:pt x="10101" y="2156"/>
                    <a:pt x="9806" y="2432"/>
                  </a:cubicBezTo>
                  <a:cubicBezTo>
                    <a:pt x="8969" y="3207"/>
                    <a:pt x="8108" y="4221"/>
                    <a:pt x="7287" y="5399"/>
                  </a:cubicBezTo>
                  <a:cubicBezTo>
                    <a:pt x="6165" y="5547"/>
                    <a:pt x="5135" y="5771"/>
                    <a:pt x="4253" y="6056"/>
                  </a:cubicBezTo>
                  <a:cubicBezTo>
                    <a:pt x="3998" y="6138"/>
                    <a:pt x="3758" y="6230"/>
                    <a:pt x="3534" y="6321"/>
                  </a:cubicBezTo>
                  <a:lnTo>
                    <a:pt x="3411" y="6245"/>
                  </a:lnTo>
                  <a:cubicBezTo>
                    <a:pt x="3360" y="5200"/>
                    <a:pt x="3590" y="4476"/>
                    <a:pt x="4069" y="4211"/>
                  </a:cubicBezTo>
                  <a:cubicBezTo>
                    <a:pt x="4105" y="4191"/>
                    <a:pt x="4120" y="4145"/>
                    <a:pt x="4100" y="4109"/>
                  </a:cubicBezTo>
                  <a:cubicBezTo>
                    <a:pt x="4079" y="4073"/>
                    <a:pt x="4033" y="4058"/>
                    <a:pt x="3998" y="4078"/>
                  </a:cubicBezTo>
                  <a:cubicBezTo>
                    <a:pt x="3473" y="4374"/>
                    <a:pt x="3223" y="5093"/>
                    <a:pt x="3253" y="6153"/>
                  </a:cubicBezTo>
                  <a:lnTo>
                    <a:pt x="1729" y="5230"/>
                  </a:lnTo>
                  <a:cubicBezTo>
                    <a:pt x="3595" y="2207"/>
                    <a:pt x="6925" y="184"/>
                    <a:pt x="10724" y="158"/>
                  </a:cubicBezTo>
                  <a:close/>
                  <a:moveTo>
                    <a:pt x="1652" y="5358"/>
                  </a:moveTo>
                  <a:lnTo>
                    <a:pt x="3263" y="6332"/>
                  </a:lnTo>
                  <a:cubicBezTo>
                    <a:pt x="3263" y="6367"/>
                    <a:pt x="3269" y="6398"/>
                    <a:pt x="3269" y="6434"/>
                  </a:cubicBezTo>
                  <a:cubicBezTo>
                    <a:pt x="2121" y="6954"/>
                    <a:pt x="1504" y="7581"/>
                    <a:pt x="1504" y="8248"/>
                  </a:cubicBezTo>
                  <a:cubicBezTo>
                    <a:pt x="1504" y="8289"/>
                    <a:pt x="1540" y="8325"/>
                    <a:pt x="1581" y="8325"/>
                  </a:cubicBezTo>
                  <a:cubicBezTo>
                    <a:pt x="1622" y="8325"/>
                    <a:pt x="1657" y="8289"/>
                    <a:pt x="1657" y="8248"/>
                  </a:cubicBezTo>
                  <a:cubicBezTo>
                    <a:pt x="1657" y="7662"/>
                    <a:pt x="2239" y="7086"/>
                    <a:pt x="3284" y="6597"/>
                  </a:cubicBezTo>
                  <a:cubicBezTo>
                    <a:pt x="3314" y="6892"/>
                    <a:pt x="3360" y="7208"/>
                    <a:pt x="3427" y="7545"/>
                  </a:cubicBezTo>
                  <a:cubicBezTo>
                    <a:pt x="3615" y="8508"/>
                    <a:pt x="3952" y="9579"/>
                    <a:pt x="4406" y="10695"/>
                  </a:cubicBezTo>
                  <a:cubicBezTo>
                    <a:pt x="3952" y="11812"/>
                    <a:pt x="3615" y="12883"/>
                    <a:pt x="3427" y="13846"/>
                  </a:cubicBezTo>
                  <a:cubicBezTo>
                    <a:pt x="3360" y="14182"/>
                    <a:pt x="3314" y="14499"/>
                    <a:pt x="3284" y="14794"/>
                  </a:cubicBezTo>
                  <a:cubicBezTo>
                    <a:pt x="2239" y="14310"/>
                    <a:pt x="1657" y="13729"/>
                    <a:pt x="1657" y="13142"/>
                  </a:cubicBezTo>
                  <a:cubicBezTo>
                    <a:pt x="1657" y="13102"/>
                    <a:pt x="1622" y="13066"/>
                    <a:pt x="1581" y="13066"/>
                  </a:cubicBezTo>
                  <a:cubicBezTo>
                    <a:pt x="1540" y="13066"/>
                    <a:pt x="1504" y="13102"/>
                    <a:pt x="1504" y="13142"/>
                  </a:cubicBezTo>
                  <a:cubicBezTo>
                    <a:pt x="1504" y="13805"/>
                    <a:pt x="2121" y="14437"/>
                    <a:pt x="3269" y="14957"/>
                  </a:cubicBezTo>
                  <a:cubicBezTo>
                    <a:pt x="3263" y="15039"/>
                    <a:pt x="3258" y="15115"/>
                    <a:pt x="3253" y="15192"/>
                  </a:cubicBezTo>
                  <a:lnTo>
                    <a:pt x="1606" y="16171"/>
                  </a:lnTo>
                  <a:cubicBezTo>
                    <a:pt x="678" y="14590"/>
                    <a:pt x="148" y="12755"/>
                    <a:pt x="148" y="10797"/>
                  </a:cubicBezTo>
                  <a:cubicBezTo>
                    <a:pt x="148" y="8814"/>
                    <a:pt x="699" y="6954"/>
                    <a:pt x="1652" y="5358"/>
                  </a:cubicBezTo>
                  <a:close/>
                  <a:moveTo>
                    <a:pt x="1688" y="16303"/>
                  </a:moveTo>
                  <a:lnTo>
                    <a:pt x="3253" y="15375"/>
                  </a:lnTo>
                  <a:cubicBezTo>
                    <a:pt x="3243" y="16364"/>
                    <a:pt x="3498" y="17042"/>
                    <a:pt x="3998" y="17323"/>
                  </a:cubicBezTo>
                  <a:cubicBezTo>
                    <a:pt x="4008" y="17328"/>
                    <a:pt x="4023" y="17333"/>
                    <a:pt x="4033" y="17333"/>
                  </a:cubicBezTo>
                  <a:cubicBezTo>
                    <a:pt x="4059" y="17333"/>
                    <a:pt x="4084" y="17318"/>
                    <a:pt x="4100" y="17292"/>
                  </a:cubicBezTo>
                  <a:cubicBezTo>
                    <a:pt x="4120" y="17257"/>
                    <a:pt x="4105" y="17211"/>
                    <a:pt x="4069" y="17190"/>
                  </a:cubicBezTo>
                  <a:cubicBezTo>
                    <a:pt x="3605" y="16930"/>
                    <a:pt x="3381" y="16262"/>
                    <a:pt x="3406" y="15284"/>
                  </a:cubicBezTo>
                  <a:lnTo>
                    <a:pt x="3666" y="15131"/>
                  </a:lnTo>
                  <a:cubicBezTo>
                    <a:pt x="3850" y="15202"/>
                    <a:pt x="4049" y="15273"/>
                    <a:pt x="4258" y="15340"/>
                  </a:cubicBezTo>
                  <a:cubicBezTo>
                    <a:pt x="5140" y="15625"/>
                    <a:pt x="6170" y="15850"/>
                    <a:pt x="7292" y="15997"/>
                  </a:cubicBezTo>
                  <a:cubicBezTo>
                    <a:pt x="8113" y="17175"/>
                    <a:pt x="8969" y="18189"/>
                    <a:pt x="9811" y="18964"/>
                  </a:cubicBezTo>
                  <a:cubicBezTo>
                    <a:pt x="10107" y="19240"/>
                    <a:pt x="10392" y="19474"/>
                    <a:pt x="10662" y="19673"/>
                  </a:cubicBezTo>
                  <a:cubicBezTo>
                    <a:pt x="9806" y="20254"/>
                    <a:pt x="9082" y="20433"/>
                    <a:pt x="8602" y="20162"/>
                  </a:cubicBezTo>
                  <a:cubicBezTo>
                    <a:pt x="8567" y="20142"/>
                    <a:pt x="8521" y="20157"/>
                    <a:pt x="8500" y="20193"/>
                  </a:cubicBezTo>
                  <a:cubicBezTo>
                    <a:pt x="8480" y="20229"/>
                    <a:pt x="8495" y="20275"/>
                    <a:pt x="8531" y="20295"/>
                  </a:cubicBezTo>
                  <a:cubicBezTo>
                    <a:pt x="8704" y="20392"/>
                    <a:pt x="8898" y="20438"/>
                    <a:pt x="9112" y="20438"/>
                  </a:cubicBezTo>
                  <a:cubicBezTo>
                    <a:pt x="9566" y="20438"/>
                    <a:pt x="10112" y="20229"/>
                    <a:pt x="10724" y="19816"/>
                  </a:cubicBezTo>
                  <a:lnTo>
                    <a:pt x="10724" y="21442"/>
                  </a:lnTo>
                  <a:cubicBezTo>
                    <a:pt x="6894" y="21416"/>
                    <a:pt x="3544" y="19362"/>
                    <a:pt x="1688" y="16303"/>
                  </a:cubicBezTo>
                  <a:close/>
                  <a:moveTo>
                    <a:pt x="10876" y="21447"/>
                  </a:moveTo>
                  <a:lnTo>
                    <a:pt x="10876" y="19826"/>
                  </a:lnTo>
                  <a:cubicBezTo>
                    <a:pt x="11488" y="20234"/>
                    <a:pt x="12034" y="20443"/>
                    <a:pt x="12488" y="20443"/>
                  </a:cubicBezTo>
                  <a:cubicBezTo>
                    <a:pt x="12702" y="20443"/>
                    <a:pt x="12896" y="20397"/>
                    <a:pt x="13069" y="20300"/>
                  </a:cubicBezTo>
                  <a:cubicBezTo>
                    <a:pt x="13105" y="20280"/>
                    <a:pt x="13120" y="20234"/>
                    <a:pt x="13100" y="20198"/>
                  </a:cubicBezTo>
                  <a:cubicBezTo>
                    <a:pt x="13079" y="20162"/>
                    <a:pt x="13033" y="20147"/>
                    <a:pt x="12998" y="20167"/>
                  </a:cubicBezTo>
                  <a:cubicBezTo>
                    <a:pt x="12518" y="20433"/>
                    <a:pt x="11794" y="20254"/>
                    <a:pt x="10938" y="19678"/>
                  </a:cubicBezTo>
                  <a:cubicBezTo>
                    <a:pt x="11213" y="19479"/>
                    <a:pt x="11499" y="19245"/>
                    <a:pt x="11789" y="18969"/>
                  </a:cubicBezTo>
                  <a:cubicBezTo>
                    <a:pt x="12625" y="18195"/>
                    <a:pt x="13487" y="17180"/>
                    <a:pt x="14308" y="16002"/>
                  </a:cubicBezTo>
                  <a:cubicBezTo>
                    <a:pt x="15430" y="15855"/>
                    <a:pt x="16460" y="15630"/>
                    <a:pt x="17347" y="15345"/>
                  </a:cubicBezTo>
                  <a:cubicBezTo>
                    <a:pt x="17526" y="15284"/>
                    <a:pt x="17699" y="15228"/>
                    <a:pt x="17862" y="15161"/>
                  </a:cubicBezTo>
                  <a:lnTo>
                    <a:pt x="18194" y="15360"/>
                  </a:lnTo>
                  <a:cubicBezTo>
                    <a:pt x="18204" y="16298"/>
                    <a:pt x="17980" y="16940"/>
                    <a:pt x="17531" y="17190"/>
                  </a:cubicBezTo>
                  <a:cubicBezTo>
                    <a:pt x="17495" y="17211"/>
                    <a:pt x="17480" y="17257"/>
                    <a:pt x="17500" y="17292"/>
                  </a:cubicBezTo>
                  <a:cubicBezTo>
                    <a:pt x="17516" y="17318"/>
                    <a:pt x="17541" y="17333"/>
                    <a:pt x="17567" y="17333"/>
                  </a:cubicBezTo>
                  <a:cubicBezTo>
                    <a:pt x="17577" y="17333"/>
                    <a:pt x="17592" y="17328"/>
                    <a:pt x="17602" y="17323"/>
                  </a:cubicBezTo>
                  <a:cubicBezTo>
                    <a:pt x="18092" y="17048"/>
                    <a:pt x="18347" y="16400"/>
                    <a:pt x="18347" y="15452"/>
                  </a:cubicBezTo>
                  <a:lnTo>
                    <a:pt x="19871" y="16375"/>
                  </a:lnTo>
                  <a:cubicBezTo>
                    <a:pt x="18005" y="19393"/>
                    <a:pt x="14670" y="21416"/>
                    <a:pt x="10876" y="2144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900" b="1"/>
            </a:p>
          </p:txBody>
        </p:sp>
        <p:sp>
          <p:nvSpPr>
            <p:cNvPr id="11" name="Circle">
              <a:extLst>
                <a:ext uri="{FF2B5EF4-FFF2-40B4-BE49-F238E27FC236}">
                  <a16:creationId xmlns="" xmlns:a16="http://schemas.microsoft.com/office/drawing/2014/main" id="{E8924E92-8AF6-D141-A43A-897A8DA37878}"/>
                </a:ext>
              </a:extLst>
            </p:cNvPr>
            <p:cNvSpPr/>
            <p:nvPr/>
          </p:nvSpPr>
          <p:spPr>
            <a:xfrm>
              <a:off x="5465244" y="3272056"/>
              <a:ext cx="1355512" cy="126150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OCES HABILITADOS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ircle">
              <a:extLst>
                <a:ext uri="{FF2B5EF4-FFF2-40B4-BE49-F238E27FC236}">
                  <a16:creationId xmlns="" xmlns:a16="http://schemas.microsoft.com/office/drawing/2014/main" id="{9701A1FF-4C3B-114D-8FDF-1CA7A459B49F}"/>
                </a:ext>
              </a:extLst>
            </p:cNvPr>
            <p:cNvSpPr/>
            <p:nvPr/>
          </p:nvSpPr>
          <p:spPr>
            <a:xfrm>
              <a:off x="5465245" y="1335531"/>
              <a:ext cx="1452823" cy="12615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38100" rIns="0" bIns="38100" anchor="ctr"/>
            <a:lstStyle/>
            <a:p>
              <a:pPr algn="ctr"/>
              <a:r>
                <a:rPr lang="fr-CA" b="1" dirty="0" smtClean="0"/>
                <a:t>EXPORTADOR </a:t>
              </a:r>
              <a:endParaRPr b="1" dirty="0"/>
            </a:p>
          </p:txBody>
        </p:sp>
        <p:sp>
          <p:nvSpPr>
            <p:cNvPr id="13" name="Circle">
              <a:extLst>
                <a:ext uri="{FF2B5EF4-FFF2-40B4-BE49-F238E27FC236}">
                  <a16:creationId xmlns="" xmlns:a16="http://schemas.microsoft.com/office/drawing/2014/main" id="{1C2B7177-315F-7F48-B942-550221CEF13D}"/>
                </a:ext>
              </a:extLst>
            </p:cNvPr>
            <p:cNvSpPr/>
            <p:nvPr/>
          </p:nvSpPr>
          <p:spPr>
            <a:xfrm>
              <a:off x="3842895" y="3276204"/>
              <a:ext cx="1332434" cy="1261509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38100" rIns="0" bIns="38100" anchor="ctr"/>
            <a:lstStyle/>
            <a:p>
              <a:pPr algn="ctr"/>
              <a:r>
                <a:rPr lang="fr-CA" b="1" dirty="0" smtClean="0"/>
                <a:t>TRANSPORTISTAS</a:t>
              </a:r>
              <a:endParaRPr lang="fr-CA" b="1" dirty="0"/>
            </a:p>
          </p:txBody>
        </p:sp>
        <p:sp>
          <p:nvSpPr>
            <p:cNvPr id="15" name="Circle">
              <a:extLst>
                <a:ext uri="{FF2B5EF4-FFF2-40B4-BE49-F238E27FC236}">
                  <a16:creationId xmlns="" xmlns:a16="http://schemas.microsoft.com/office/drawing/2014/main" id="{FEDF8108-0124-FB4C-82B0-3DC35182196B}"/>
                </a:ext>
              </a:extLst>
            </p:cNvPr>
            <p:cNvSpPr/>
            <p:nvPr/>
          </p:nvSpPr>
          <p:spPr>
            <a:xfrm>
              <a:off x="5468933" y="4907958"/>
              <a:ext cx="1261509" cy="1261509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38100" rIns="0" bIns="38100" anchor="ctr"/>
            <a:lstStyle/>
            <a:p>
              <a:pPr algn="ctr"/>
              <a:r>
                <a:rPr lang="fr-CA" b="1" dirty="0" smtClean="0"/>
                <a:t>AGENTE DE CARGA DE EXPORTACIONES</a:t>
              </a:r>
              <a:endParaRPr lang="fr-CA" b="1" dirty="0"/>
            </a:p>
          </p:txBody>
        </p:sp>
        <p:sp>
          <p:nvSpPr>
            <p:cNvPr id="17" name="Circle">
              <a:extLst>
                <a:ext uri="{FF2B5EF4-FFF2-40B4-BE49-F238E27FC236}">
                  <a16:creationId xmlns="" xmlns:a16="http://schemas.microsoft.com/office/drawing/2014/main" id="{C53DD640-CE5D-EB47-8B7E-3EFCD482DAEA}"/>
                </a:ext>
              </a:extLst>
            </p:cNvPr>
            <p:cNvSpPr/>
            <p:nvPr/>
          </p:nvSpPr>
          <p:spPr>
            <a:xfrm>
              <a:off x="7189283" y="3272057"/>
              <a:ext cx="1330549" cy="12615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38100" rIns="0" bIns="38100" anchor="ctr"/>
            <a:lstStyle/>
            <a:p>
              <a:pPr algn="ctr"/>
              <a:r>
                <a:rPr lang="fr-CA" b="1" dirty="0" smtClean="0"/>
                <a:t>AGENTE DE ADUANA</a:t>
              </a:r>
              <a:endParaRPr b="1" dirty="0"/>
            </a:p>
          </p:txBody>
        </p:sp>
      </p:grpSp>
      <p:sp>
        <p:nvSpPr>
          <p:cNvPr id="14" name="10 Rectángulo"/>
          <p:cNvSpPr/>
          <p:nvPr/>
        </p:nvSpPr>
        <p:spPr>
          <a:xfrm>
            <a:off x="6964326" y="2150388"/>
            <a:ext cx="4946678" cy="29917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EC" dirty="0" smtClean="0">
                <a:latin typeface="Century Gothic" panose="020B0502020202020204" pitchFamily="34" charset="0"/>
              </a:rPr>
              <a:t>Para el Traslado planificado de la carga de exportación entre depósitos temporales, se debe considerar lo siguiente: </a:t>
            </a:r>
          </a:p>
          <a:p>
            <a:pPr algn="just">
              <a:defRPr/>
            </a:pPr>
            <a:endParaRPr lang="es-EC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s-EC" dirty="0" smtClean="0">
                <a:latin typeface="Century Gothic" panose="020B0502020202020204" pitchFamily="34" charset="0"/>
              </a:rPr>
              <a:t>La DAE debe ser transmitida con el código del distrito por donde se embarcarán las mercancías con destino al exterior. </a:t>
            </a:r>
          </a:p>
          <a:p>
            <a:pPr algn="just">
              <a:defRPr/>
            </a:pPr>
            <a:endParaRPr lang="es-EC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s-EC" dirty="0" smtClean="0">
                <a:latin typeface="Century Gothic" panose="020B0502020202020204" pitchFamily="34" charset="0"/>
              </a:rPr>
              <a:t>El distrito declarado en la DAE estará a cargo del control del régimen, proceso y cierre de aforo hasta la salida autorizada. </a:t>
            </a:r>
            <a:endParaRPr lang="es-EC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1028322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4C3DA8"/>
                </a:solidFill>
              </a:rPr>
              <a:t>Ruta portal externo: Trámites operativos&gt;1.1 Elaboración de e-</a:t>
            </a:r>
            <a:r>
              <a:rPr lang="es-ES" sz="1600" b="1" dirty="0" err="1">
                <a:solidFill>
                  <a:srgbClr val="4C3DA8"/>
                </a:solidFill>
              </a:rPr>
              <a:t>Doc.Op</a:t>
            </a:r>
            <a:r>
              <a:rPr lang="es-ES" sz="1600" b="1" dirty="0">
                <a:solidFill>
                  <a:srgbClr val="4C3DA8"/>
                </a:solidFill>
              </a:rPr>
              <a:t> 1.1.1 Documentos Electrónicos&gt; Cargas</a:t>
            </a:r>
            <a:r>
              <a:rPr lang="es-ES" sz="1600" b="1" dirty="0" smtClean="0">
                <a:solidFill>
                  <a:srgbClr val="4C3DA8"/>
                </a:solidFill>
              </a:rPr>
              <a:t>/ Exportación/ </a:t>
            </a:r>
            <a:r>
              <a:rPr lang="es-ES" sz="1600" b="1" u="sng" dirty="0" smtClean="0">
                <a:solidFill>
                  <a:srgbClr val="4C3DA8"/>
                </a:solidFill>
              </a:rPr>
              <a:t>Registro </a:t>
            </a:r>
            <a:r>
              <a:rPr lang="es-ES" sz="1600" b="1" u="sng" dirty="0">
                <a:solidFill>
                  <a:srgbClr val="4C3DA8"/>
                </a:solidFill>
              </a:rPr>
              <a:t>de Traslado de Exportación </a:t>
            </a:r>
            <a:r>
              <a:rPr lang="es-ES" sz="1600" b="1" dirty="0">
                <a:solidFill>
                  <a:srgbClr val="4C3DA8"/>
                </a:solidFill>
              </a:rPr>
              <a:t>”</a:t>
            </a:r>
            <a:endParaRPr sz="1600" b="1" dirty="0">
              <a:solidFill>
                <a:srgbClr val="4C3DA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56" y="1860697"/>
            <a:ext cx="8414489" cy="409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1028322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4C3DA8"/>
                </a:solidFill>
              </a:rPr>
              <a:t>Ruta portal externo: Trámites operativos&gt;1.1 Elaboración de e-</a:t>
            </a:r>
            <a:r>
              <a:rPr lang="es-ES" sz="1600" b="1" dirty="0" err="1">
                <a:solidFill>
                  <a:srgbClr val="4C3DA8"/>
                </a:solidFill>
              </a:rPr>
              <a:t>Doc.Op</a:t>
            </a:r>
            <a:r>
              <a:rPr lang="es-ES" sz="1600" b="1" dirty="0">
                <a:solidFill>
                  <a:srgbClr val="4C3DA8"/>
                </a:solidFill>
              </a:rPr>
              <a:t> 1.1.1 Documentos Electrónicos&gt; Cargas</a:t>
            </a:r>
            <a:r>
              <a:rPr lang="es-ES" sz="1600" b="1" dirty="0" smtClean="0">
                <a:solidFill>
                  <a:srgbClr val="4C3DA8"/>
                </a:solidFill>
              </a:rPr>
              <a:t>/ Exportación/ </a:t>
            </a:r>
            <a:r>
              <a:rPr lang="es-ES" sz="1600" b="1" u="sng" dirty="0" smtClean="0">
                <a:solidFill>
                  <a:srgbClr val="4C3DA8"/>
                </a:solidFill>
              </a:rPr>
              <a:t>Registro </a:t>
            </a:r>
            <a:r>
              <a:rPr lang="es-ES" sz="1600" b="1" u="sng" dirty="0">
                <a:solidFill>
                  <a:srgbClr val="4C3DA8"/>
                </a:solidFill>
              </a:rPr>
              <a:t>de Traslado de Exportación </a:t>
            </a:r>
            <a:r>
              <a:rPr lang="es-ES" sz="1600" b="1" dirty="0">
                <a:solidFill>
                  <a:srgbClr val="4C3DA8"/>
                </a:solidFill>
              </a:rPr>
              <a:t>”</a:t>
            </a:r>
            <a:endParaRPr sz="1600" b="1" dirty="0">
              <a:solidFill>
                <a:srgbClr val="4C3DA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93" y="1613056"/>
            <a:ext cx="9235894" cy="47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8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921992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4C3DA8"/>
                </a:solidFill>
              </a:rPr>
              <a:t>Ruta portal externo: Trámites operativos&gt;1.1 Elaboración de e-</a:t>
            </a:r>
            <a:r>
              <a:rPr lang="es-ES" sz="1600" b="1" dirty="0" err="1">
                <a:solidFill>
                  <a:srgbClr val="4C3DA8"/>
                </a:solidFill>
              </a:rPr>
              <a:t>Doc.Op</a:t>
            </a:r>
            <a:r>
              <a:rPr lang="es-ES" sz="1600" b="1" dirty="0">
                <a:solidFill>
                  <a:srgbClr val="4C3DA8"/>
                </a:solidFill>
              </a:rPr>
              <a:t> 1.1.1 Documentos Electrónicos&gt; Cargas</a:t>
            </a:r>
            <a:r>
              <a:rPr lang="es-ES" sz="1600" b="1" dirty="0" smtClean="0">
                <a:solidFill>
                  <a:srgbClr val="4C3DA8"/>
                </a:solidFill>
              </a:rPr>
              <a:t>/ Exportación/ </a:t>
            </a:r>
            <a:r>
              <a:rPr lang="es-ES" sz="1600" b="1" u="sng" dirty="0" smtClean="0">
                <a:solidFill>
                  <a:srgbClr val="4C3DA8"/>
                </a:solidFill>
              </a:rPr>
              <a:t>Registro </a:t>
            </a:r>
            <a:r>
              <a:rPr lang="es-ES" sz="1600" b="1" u="sng" dirty="0">
                <a:solidFill>
                  <a:srgbClr val="4C3DA8"/>
                </a:solidFill>
              </a:rPr>
              <a:t>de Traslado de Exportación </a:t>
            </a:r>
            <a:r>
              <a:rPr lang="es-ES" sz="1600" b="1" dirty="0">
                <a:solidFill>
                  <a:srgbClr val="4C3DA8"/>
                </a:solidFill>
              </a:rPr>
              <a:t>”</a:t>
            </a:r>
            <a:endParaRPr sz="1600" b="1" dirty="0">
              <a:solidFill>
                <a:srgbClr val="4C3DA8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4" y="1570525"/>
            <a:ext cx="9208238" cy="464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921992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4C3DA8"/>
                </a:solidFill>
              </a:rPr>
              <a:t>Ruta portal externo: Trámites operativos&gt;1.1 Elaboración de e-</a:t>
            </a:r>
            <a:r>
              <a:rPr lang="es-ES" sz="1600" b="1" dirty="0" err="1">
                <a:solidFill>
                  <a:srgbClr val="4C3DA8"/>
                </a:solidFill>
              </a:rPr>
              <a:t>Doc.Op</a:t>
            </a:r>
            <a:r>
              <a:rPr lang="es-ES" sz="1600" b="1" dirty="0">
                <a:solidFill>
                  <a:srgbClr val="4C3DA8"/>
                </a:solidFill>
              </a:rPr>
              <a:t> 1.1.1 Documentos Electrónicos&gt; Cargas</a:t>
            </a:r>
            <a:r>
              <a:rPr lang="es-ES" sz="1600" b="1" dirty="0" smtClean="0">
                <a:solidFill>
                  <a:srgbClr val="4C3DA8"/>
                </a:solidFill>
              </a:rPr>
              <a:t>/ Exportación/ </a:t>
            </a:r>
            <a:r>
              <a:rPr lang="es-ES" sz="1600" b="1" u="sng" dirty="0" smtClean="0">
                <a:solidFill>
                  <a:srgbClr val="4C3DA8"/>
                </a:solidFill>
              </a:rPr>
              <a:t>Registro </a:t>
            </a:r>
            <a:r>
              <a:rPr lang="es-ES" sz="1600" b="1" u="sng" dirty="0">
                <a:solidFill>
                  <a:srgbClr val="4C3DA8"/>
                </a:solidFill>
              </a:rPr>
              <a:t>de Traslado de Exportación </a:t>
            </a:r>
            <a:r>
              <a:rPr lang="es-ES" sz="1600" b="1" dirty="0">
                <a:solidFill>
                  <a:srgbClr val="4C3DA8"/>
                </a:solidFill>
              </a:rPr>
              <a:t>”</a:t>
            </a:r>
            <a:endParaRPr sz="1600" b="1" dirty="0">
              <a:solidFill>
                <a:srgbClr val="4C3DA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03" y="1633420"/>
            <a:ext cx="8283317" cy="440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8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921992"/>
            <a:ext cx="10896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4C3DA8"/>
                </a:solidFill>
              </a:rPr>
              <a:t>Ruta portal externo: Trámites operativos&gt;1.1 Elaboración de e-</a:t>
            </a:r>
            <a:r>
              <a:rPr lang="es-ES" sz="1600" b="1" dirty="0" err="1">
                <a:solidFill>
                  <a:srgbClr val="4C3DA8"/>
                </a:solidFill>
              </a:rPr>
              <a:t>Doc.Op</a:t>
            </a:r>
            <a:r>
              <a:rPr lang="es-ES" sz="1600" b="1" dirty="0">
                <a:solidFill>
                  <a:srgbClr val="4C3DA8"/>
                </a:solidFill>
              </a:rPr>
              <a:t> 1.1.1 Documentos Electrónicos&gt; Cargas</a:t>
            </a:r>
            <a:r>
              <a:rPr lang="es-ES" sz="1600" b="1" dirty="0" smtClean="0">
                <a:solidFill>
                  <a:srgbClr val="4C3DA8"/>
                </a:solidFill>
              </a:rPr>
              <a:t>/ Exportación/ </a:t>
            </a:r>
            <a:r>
              <a:rPr lang="es-ES" sz="1600" b="1" u="sng" dirty="0" smtClean="0">
                <a:solidFill>
                  <a:srgbClr val="4C3DA8"/>
                </a:solidFill>
              </a:rPr>
              <a:t>Registro </a:t>
            </a:r>
            <a:r>
              <a:rPr lang="es-ES" sz="1600" b="1" u="sng" dirty="0">
                <a:solidFill>
                  <a:srgbClr val="4C3DA8"/>
                </a:solidFill>
              </a:rPr>
              <a:t>de Traslado de Exportación </a:t>
            </a:r>
            <a:r>
              <a:rPr lang="es-ES" sz="1600" b="1" dirty="0">
                <a:solidFill>
                  <a:srgbClr val="4C3DA8"/>
                </a:solidFill>
              </a:rPr>
              <a:t>”</a:t>
            </a:r>
            <a:endParaRPr sz="1600" b="1" dirty="0">
              <a:solidFill>
                <a:srgbClr val="4C3DA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6" y="1932800"/>
            <a:ext cx="3845853" cy="192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71" y="1932800"/>
            <a:ext cx="2798266" cy="191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48" y="1932800"/>
            <a:ext cx="2519473" cy="177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6" y="4467004"/>
            <a:ext cx="33909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12" y="4054750"/>
            <a:ext cx="5080702" cy="222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1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19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3;p4"/>
          <p:cNvSpPr txBox="1"/>
          <p:nvPr/>
        </p:nvSpPr>
        <p:spPr>
          <a:xfrm>
            <a:off x="725057" y="231150"/>
            <a:ext cx="108963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rgbClr val="4C3DA8"/>
                </a:solidFill>
              </a:rPr>
              <a:t>Registro de Traslado de Exportación </a:t>
            </a:r>
            <a:endParaRPr sz="3600" b="1" i="0" u="none" strike="noStrike" cap="none" dirty="0">
              <a:solidFill>
                <a:srgbClr val="4C3DA8"/>
              </a:solidFill>
            </a:endParaRPr>
          </a:p>
        </p:txBody>
      </p:sp>
      <p:sp>
        <p:nvSpPr>
          <p:cNvPr id="8" name="Google Shape;113;p4"/>
          <p:cNvSpPr txBox="1"/>
          <p:nvPr/>
        </p:nvSpPr>
        <p:spPr>
          <a:xfrm>
            <a:off x="877456" y="921992"/>
            <a:ext cx="108963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600" b="1" dirty="0">
                <a:solidFill>
                  <a:srgbClr val="4C3DA8"/>
                </a:solidFill>
              </a:rPr>
              <a:t>Ruta portal externo: Trámites </a:t>
            </a:r>
            <a:r>
              <a:rPr lang="es-ES" sz="1600" b="1" dirty="0" smtClean="0">
                <a:solidFill>
                  <a:srgbClr val="4C3DA8"/>
                </a:solidFill>
              </a:rPr>
              <a:t>operativos&gt;1.8 </a:t>
            </a:r>
            <a:r>
              <a:rPr lang="es-ES" sz="1600" b="1" u="sng" dirty="0" smtClean="0">
                <a:solidFill>
                  <a:srgbClr val="4C3DA8"/>
                </a:solidFill>
              </a:rPr>
              <a:t>Integración de estados del trámite </a:t>
            </a:r>
            <a:r>
              <a:rPr lang="es-ES" sz="1600" b="1" dirty="0">
                <a:solidFill>
                  <a:srgbClr val="4C3DA8"/>
                </a:solidFill>
              </a:rPr>
              <a:t>”</a:t>
            </a:r>
            <a:endParaRPr sz="1600" b="1" dirty="0">
              <a:solidFill>
                <a:srgbClr val="4C3DA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8" y="2058582"/>
            <a:ext cx="1939432" cy="25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85" y="1547231"/>
            <a:ext cx="6161812" cy="42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581997" y="3116027"/>
            <a:ext cx="3522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/>
              <a:t>Número de Registro de Traslado : </a:t>
            </a:r>
          </a:p>
          <a:p>
            <a:endParaRPr lang="es-EC" sz="1600" b="1" dirty="0" smtClean="0"/>
          </a:p>
          <a:p>
            <a:r>
              <a:rPr lang="es-EC" sz="1600" dirty="0" smtClean="0"/>
              <a:t>Código </a:t>
            </a:r>
            <a:r>
              <a:rPr lang="es-EC" sz="1600" dirty="0"/>
              <a:t>de </a:t>
            </a:r>
            <a:r>
              <a:rPr lang="es-EC" sz="1600" dirty="0" err="1"/>
              <a:t>oce</a:t>
            </a:r>
            <a:r>
              <a:rPr lang="es-EC" sz="1600" dirty="0"/>
              <a:t> (8 dígitos) + año (4 dígitos) + numero secuencial (8 dígitos) + verificador (1)  </a:t>
            </a:r>
            <a:endParaRPr lang="es-EC" sz="1600" dirty="0" smtClean="0"/>
          </a:p>
          <a:p>
            <a:endParaRPr lang="es-EC" sz="1600" dirty="0" smtClean="0"/>
          </a:p>
          <a:p>
            <a:r>
              <a:rPr lang="es-EC" sz="1600" dirty="0" err="1" smtClean="0"/>
              <a:t>Ej</a:t>
            </a:r>
            <a:r>
              <a:rPr lang="es-EC" sz="1600" dirty="0"/>
              <a:t>:  </a:t>
            </a:r>
            <a:r>
              <a:rPr lang="es-EC" sz="1600" dirty="0" smtClean="0"/>
              <a:t>16936826 2024 00000004 P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184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2093</TotalTime>
  <Words>2402</Words>
  <Application>Microsoft Office PowerPoint</Application>
  <PresentationFormat>Personalizado</PresentationFormat>
  <Paragraphs>207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Paja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Gordillo Javier - JPA GYE</cp:lastModifiedBy>
  <cp:revision>102</cp:revision>
  <dcterms:created xsi:type="dcterms:W3CDTF">2021-05-27T23:45:58Z</dcterms:created>
  <dcterms:modified xsi:type="dcterms:W3CDTF">2024-07-17T19:20:03Z</dcterms:modified>
</cp:coreProperties>
</file>